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648" r:id="rId3"/>
  </p:sldMasterIdLst>
  <p:notesMasterIdLst>
    <p:notesMasterId r:id="rId11"/>
  </p:notesMasterIdLst>
  <p:sldIdLst>
    <p:sldId id="266" r:id="rId4"/>
    <p:sldId id="264" r:id="rId5"/>
    <p:sldId id="257" r:id="rId6"/>
    <p:sldId id="267" r:id="rId7"/>
    <p:sldId id="268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1242" autoAdjust="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6CD7CC-AF1C-4CAB-904F-F1DAF171BE8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1E28E5B-BE23-42BC-9B6B-906B420B70F1}">
      <dgm:prSet/>
      <dgm:spPr/>
      <dgm:t>
        <a:bodyPr/>
        <a:lstStyle/>
        <a:p>
          <a:pPr>
            <a:defRPr cap="all"/>
          </a:pPr>
          <a:r>
            <a:rPr lang="en-GB" dirty="0"/>
            <a:t>Understand what else can be tested using cognitive methods</a:t>
          </a:r>
          <a:endParaRPr lang="en-US" dirty="0"/>
        </a:p>
      </dgm:t>
    </dgm:pt>
    <dgm:pt modelId="{79E9FEC7-5C93-4C46-851A-547353D2B408}" type="parTrans" cxnId="{5AFA60E5-3E17-4E9E-BE59-E634B84C4BEC}">
      <dgm:prSet/>
      <dgm:spPr/>
      <dgm:t>
        <a:bodyPr/>
        <a:lstStyle/>
        <a:p>
          <a:endParaRPr lang="en-US"/>
        </a:p>
      </dgm:t>
    </dgm:pt>
    <dgm:pt modelId="{14F7EA7C-464F-42B4-BD3A-4E78268ECF90}" type="sibTrans" cxnId="{5AFA60E5-3E17-4E9E-BE59-E634B84C4BEC}">
      <dgm:prSet/>
      <dgm:spPr/>
      <dgm:t>
        <a:bodyPr/>
        <a:lstStyle/>
        <a:p>
          <a:endParaRPr lang="en-US"/>
        </a:p>
      </dgm:t>
    </dgm:pt>
    <dgm:pt modelId="{B0345B70-4103-4638-9634-7B1F96A73222}">
      <dgm:prSet/>
      <dgm:spPr/>
      <dgm:t>
        <a:bodyPr/>
        <a:lstStyle/>
        <a:p>
          <a:pPr>
            <a:defRPr cap="all"/>
          </a:pPr>
          <a:r>
            <a:rPr lang="en-GB" dirty="0"/>
            <a:t>Hear from an expert who has experience </a:t>
          </a:r>
          <a:endParaRPr lang="en-US" dirty="0"/>
        </a:p>
      </dgm:t>
    </dgm:pt>
    <dgm:pt modelId="{7397327F-70CA-4B4E-B849-8A610F83C793}" type="parTrans" cxnId="{7EBBCB27-D976-4DA3-9F2B-E3F27FD56699}">
      <dgm:prSet/>
      <dgm:spPr/>
      <dgm:t>
        <a:bodyPr/>
        <a:lstStyle/>
        <a:p>
          <a:endParaRPr lang="en-US"/>
        </a:p>
      </dgm:t>
    </dgm:pt>
    <dgm:pt modelId="{CB9D8747-C19C-4237-80C8-7B3B46B6FD99}" type="sibTrans" cxnId="{7EBBCB27-D976-4DA3-9F2B-E3F27FD56699}">
      <dgm:prSet/>
      <dgm:spPr/>
      <dgm:t>
        <a:bodyPr/>
        <a:lstStyle/>
        <a:p>
          <a:endParaRPr lang="en-US"/>
        </a:p>
      </dgm:t>
    </dgm:pt>
    <dgm:pt modelId="{3EB766F0-D039-4A2A-A8D1-13E2DA187D7C}">
      <dgm:prSet/>
      <dgm:spPr/>
      <dgm:t>
        <a:bodyPr/>
        <a:lstStyle/>
        <a:p>
          <a:pPr>
            <a:defRPr cap="all"/>
          </a:pPr>
          <a:r>
            <a:rPr lang="en-GB" dirty="0"/>
            <a:t>Learn about the benefits of using the method for other testing</a:t>
          </a:r>
          <a:endParaRPr lang="en-US" dirty="0"/>
        </a:p>
      </dgm:t>
    </dgm:pt>
    <dgm:pt modelId="{85980BC6-0A1C-4C6F-95C5-881FEB73DF06}" type="parTrans" cxnId="{058677A3-9E21-4AB0-B11E-2BDC1A432A95}">
      <dgm:prSet/>
      <dgm:spPr/>
      <dgm:t>
        <a:bodyPr/>
        <a:lstStyle/>
        <a:p>
          <a:endParaRPr lang="en-US"/>
        </a:p>
      </dgm:t>
    </dgm:pt>
    <dgm:pt modelId="{B23DDA05-9E77-40CF-9213-64E65E50B932}" type="sibTrans" cxnId="{058677A3-9E21-4AB0-B11E-2BDC1A432A95}">
      <dgm:prSet/>
      <dgm:spPr/>
      <dgm:t>
        <a:bodyPr/>
        <a:lstStyle/>
        <a:p>
          <a:endParaRPr lang="en-US"/>
        </a:p>
      </dgm:t>
    </dgm:pt>
    <dgm:pt modelId="{64EEF2DE-D467-410E-9EC1-E2D6F262FCD7}" type="pres">
      <dgm:prSet presAssocID="{8D6CD7CC-AF1C-4CAB-904F-F1DAF171BE8D}" presName="root" presStyleCnt="0">
        <dgm:presLayoutVars>
          <dgm:dir/>
          <dgm:resizeHandles val="exact"/>
        </dgm:presLayoutVars>
      </dgm:prSet>
      <dgm:spPr/>
    </dgm:pt>
    <dgm:pt modelId="{5A135B81-A25A-4ECC-ABEF-EEDEEF81454F}" type="pres">
      <dgm:prSet presAssocID="{21E28E5B-BE23-42BC-9B6B-906B420B70F1}" presName="compNode" presStyleCnt="0"/>
      <dgm:spPr/>
    </dgm:pt>
    <dgm:pt modelId="{BA51A109-822E-4D0E-94FA-0D0A186609C5}" type="pres">
      <dgm:prSet presAssocID="{21E28E5B-BE23-42BC-9B6B-906B420B70F1}" presName="iconBgRect" presStyleLbl="bgShp" presStyleIdx="0" presStyleCnt="3"/>
      <dgm:spPr/>
    </dgm:pt>
    <dgm:pt modelId="{9594E544-7204-481C-A7FB-08B3634DCC71}" type="pres">
      <dgm:prSet presAssocID="{21E28E5B-BE23-42BC-9B6B-906B420B70F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285193D-8535-471A-8276-1A509513BAFC}" type="pres">
      <dgm:prSet presAssocID="{21E28E5B-BE23-42BC-9B6B-906B420B70F1}" presName="spaceRect" presStyleCnt="0"/>
      <dgm:spPr/>
    </dgm:pt>
    <dgm:pt modelId="{E8F6A0D8-D629-4BCA-BE73-15CD5F6E5062}" type="pres">
      <dgm:prSet presAssocID="{21E28E5B-BE23-42BC-9B6B-906B420B70F1}" presName="textRect" presStyleLbl="revTx" presStyleIdx="0" presStyleCnt="3">
        <dgm:presLayoutVars>
          <dgm:chMax val="1"/>
          <dgm:chPref val="1"/>
        </dgm:presLayoutVars>
      </dgm:prSet>
      <dgm:spPr/>
    </dgm:pt>
    <dgm:pt modelId="{15ABD0AA-78AA-445B-82F2-9AB92AED36C6}" type="pres">
      <dgm:prSet presAssocID="{14F7EA7C-464F-42B4-BD3A-4E78268ECF90}" presName="sibTrans" presStyleCnt="0"/>
      <dgm:spPr/>
    </dgm:pt>
    <dgm:pt modelId="{0828576B-22BF-4A97-940F-A7D5C2FEE5C9}" type="pres">
      <dgm:prSet presAssocID="{B0345B70-4103-4638-9634-7B1F96A73222}" presName="compNode" presStyleCnt="0"/>
      <dgm:spPr/>
    </dgm:pt>
    <dgm:pt modelId="{A3DAEE89-CC25-444D-9436-01ABBE54A48B}" type="pres">
      <dgm:prSet presAssocID="{B0345B70-4103-4638-9634-7B1F96A73222}" presName="iconBgRect" presStyleLbl="bgShp" presStyleIdx="1" presStyleCnt="3"/>
      <dgm:spPr/>
    </dgm:pt>
    <dgm:pt modelId="{5B747442-22EB-4CD4-92E8-3C695F917380}" type="pres">
      <dgm:prSet presAssocID="{B0345B70-4103-4638-9634-7B1F96A7322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35E33647-E75A-47E8-A6E0-94E03769D7C6}" type="pres">
      <dgm:prSet presAssocID="{B0345B70-4103-4638-9634-7B1F96A73222}" presName="spaceRect" presStyleCnt="0"/>
      <dgm:spPr/>
    </dgm:pt>
    <dgm:pt modelId="{C1864270-21E3-4D1F-8194-FF17C0C16BB1}" type="pres">
      <dgm:prSet presAssocID="{B0345B70-4103-4638-9634-7B1F96A73222}" presName="textRect" presStyleLbl="revTx" presStyleIdx="1" presStyleCnt="3">
        <dgm:presLayoutVars>
          <dgm:chMax val="1"/>
          <dgm:chPref val="1"/>
        </dgm:presLayoutVars>
      </dgm:prSet>
      <dgm:spPr/>
    </dgm:pt>
    <dgm:pt modelId="{B60A9305-9ED3-42DC-9FC0-E074227F9D6C}" type="pres">
      <dgm:prSet presAssocID="{CB9D8747-C19C-4237-80C8-7B3B46B6FD99}" presName="sibTrans" presStyleCnt="0"/>
      <dgm:spPr/>
    </dgm:pt>
    <dgm:pt modelId="{63F42DAE-F928-4FF6-9B6C-55E8C65C6AF6}" type="pres">
      <dgm:prSet presAssocID="{3EB766F0-D039-4A2A-A8D1-13E2DA187D7C}" presName="compNode" presStyleCnt="0"/>
      <dgm:spPr/>
    </dgm:pt>
    <dgm:pt modelId="{692C4A06-F929-49E3-AAF0-CA99D4E00605}" type="pres">
      <dgm:prSet presAssocID="{3EB766F0-D039-4A2A-A8D1-13E2DA187D7C}" presName="iconBgRect" presStyleLbl="bgShp" presStyleIdx="2" presStyleCnt="3"/>
      <dgm:spPr/>
    </dgm:pt>
    <dgm:pt modelId="{FE6CCA7A-27FB-426B-B330-A3DBABF2A794}" type="pres">
      <dgm:prSet presAssocID="{3EB766F0-D039-4A2A-A8D1-13E2DA187D7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52664F9-9D6E-4CCE-AAFF-0E0EF101F667}" type="pres">
      <dgm:prSet presAssocID="{3EB766F0-D039-4A2A-A8D1-13E2DA187D7C}" presName="spaceRect" presStyleCnt="0"/>
      <dgm:spPr/>
    </dgm:pt>
    <dgm:pt modelId="{2CF82655-4C9F-46D9-B8BE-1ACFAE8B782C}" type="pres">
      <dgm:prSet presAssocID="{3EB766F0-D039-4A2A-A8D1-13E2DA187D7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705913-B519-4761-BB29-A37C3F334133}" type="presOf" srcId="{B0345B70-4103-4638-9634-7B1F96A73222}" destId="{C1864270-21E3-4D1F-8194-FF17C0C16BB1}" srcOrd="0" destOrd="0" presId="urn:microsoft.com/office/officeart/2018/5/layout/IconCircleLabelList"/>
    <dgm:cxn modelId="{7EBBCB27-D976-4DA3-9F2B-E3F27FD56699}" srcId="{8D6CD7CC-AF1C-4CAB-904F-F1DAF171BE8D}" destId="{B0345B70-4103-4638-9634-7B1F96A73222}" srcOrd="1" destOrd="0" parTransId="{7397327F-70CA-4B4E-B849-8A610F83C793}" sibTransId="{CB9D8747-C19C-4237-80C8-7B3B46B6FD99}"/>
    <dgm:cxn modelId="{6A26DB2C-39E8-4DF1-8715-0CF8FF1BDF2F}" type="presOf" srcId="{3EB766F0-D039-4A2A-A8D1-13E2DA187D7C}" destId="{2CF82655-4C9F-46D9-B8BE-1ACFAE8B782C}" srcOrd="0" destOrd="0" presId="urn:microsoft.com/office/officeart/2018/5/layout/IconCircleLabelList"/>
    <dgm:cxn modelId="{058677A3-9E21-4AB0-B11E-2BDC1A432A95}" srcId="{8D6CD7CC-AF1C-4CAB-904F-F1DAF171BE8D}" destId="{3EB766F0-D039-4A2A-A8D1-13E2DA187D7C}" srcOrd="2" destOrd="0" parTransId="{85980BC6-0A1C-4C6F-95C5-881FEB73DF06}" sibTransId="{B23DDA05-9E77-40CF-9213-64E65E50B932}"/>
    <dgm:cxn modelId="{CB8D29B3-AE8C-4610-92A7-BCCA28FE1983}" type="presOf" srcId="{8D6CD7CC-AF1C-4CAB-904F-F1DAF171BE8D}" destId="{64EEF2DE-D467-410E-9EC1-E2D6F262FCD7}" srcOrd="0" destOrd="0" presId="urn:microsoft.com/office/officeart/2018/5/layout/IconCircleLabelList"/>
    <dgm:cxn modelId="{185CFAE0-D189-4F21-940B-CBCEC872D258}" type="presOf" srcId="{21E28E5B-BE23-42BC-9B6B-906B420B70F1}" destId="{E8F6A0D8-D629-4BCA-BE73-15CD5F6E5062}" srcOrd="0" destOrd="0" presId="urn:microsoft.com/office/officeart/2018/5/layout/IconCircleLabelList"/>
    <dgm:cxn modelId="{5AFA60E5-3E17-4E9E-BE59-E634B84C4BEC}" srcId="{8D6CD7CC-AF1C-4CAB-904F-F1DAF171BE8D}" destId="{21E28E5B-BE23-42BC-9B6B-906B420B70F1}" srcOrd="0" destOrd="0" parTransId="{79E9FEC7-5C93-4C46-851A-547353D2B408}" sibTransId="{14F7EA7C-464F-42B4-BD3A-4E78268ECF90}"/>
    <dgm:cxn modelId="{54017457-B6E1-45D0-8FC8-50CA8498966A}" type="presParOf" srcId="{64EEF2DE-D467-410E-9EC1-E2D6F262FCD7}" destId="{5A135B81-A25A-4ECC-ABEF-EEDEEF81454F}" srcOrd="0" destOrd="0" presId="urn:microsoft.com/office/officeart/2018/5/layout/IconCircleLabelList"/>
    <dgm:cxn modelId="{73534025-4840-49D7-96A5-9382ABDC5FF8}" type="presParOf" srcId="{5A135B81-A25A-4ECC-ABEF-EEDEEF81454F}" destId="{BA51A109-822E-4D0E-94FA-0D0A186609C5}" srcOrd="0" destOrd="0" presId="urn:microsoft.com/office/officeart/2018/5/layout/IconCircleLabelList"/>
    <dgm:cxn modelId="{7A9E986D-5416-45FA-B158-DFF2D80369E8}" type="presParOf" srcId="{5A135B81-A25A-4ECC-ABEF-EEDEEF81454F}" destId="{9594E544-7204-481C-A7FB-08B3634DCC71}" srcOrd="1" destOrd="0" presId="urn:microsoft.com/office/officeart/2018/5/layout/IconCircleLabelList"/>
    <dgm:cxn modelId="{13A06A48-1B43-4A8C-A99A-C815C8CA53B1}" type="presParOf" srcId="{5A135B81-A25A-4ECC-ABEF-EEDEEF81454F}" destId="{D285193D-8535-471A-8276-1A509513BAFC}" srcOrd="2" destOrd="0" presId="urn:microsoft.com/office/officeart/2018/5/layout/IconCircleLabelList"/>
    <dgm:cxn modelId="{474A7F24-0B2D-452A-BF13-E0DCE7D64E2D}" type="presParOf" srcId="{5A135B81-A25A-4ECC-ABEF-EEDEEF81454F}" destId="{E8F6A0D8-D629-4BCA-BE73-15CD5F6E5062}" srcOrd="3" destOrd="0" presId="urn:microsoft.com/office/officeart/2018/5/layout/IconCircleLabelList"/>
    <dgm:cxn modelId="{466FDDA7-7B4A-4DFC-ADAD-706E0C57A15C}" type="presParOf" srcId="{64EEF2DE-D467-410E-9EC1-E2D6F262FCD7}" destId="{15ABD0AA-78AA-445B-82F2-9AB92AED36C6}" srcOrd="1" destOrd="0" presId="urn:microsoft.com/office/officeart/2018/5/layout/IconCircleLabelList"/>
    <dgm:cxn modelId="{50553C49-2186-4559-8881-9E5256A6B62C}" type="presParOf" srcId="{64EEF2DE-D467-410E-9EC1-E2D6F262FCD7}" destId="{0828576B-22BF-4A97-940F-A7D5C2FEE5C9}" srcOrd="2" destOrd="0" presId="urn:microsoft.com/office/officeart/2018/5/layout/IconCircleLabelList"/>
    <dgm:cxn modelId="{6A7CAD6D-D4C2-4B02-9104-5B22248AF74F}" type="presParOf" srcId="{0828576B-22BF-4A97-940F-A7D5C2FEE5C9}" destId="{A3DAEE89-CC25-444D-9436-01ABBE54A48B}" srcOrd="0" destOrd="0" presId="urn:microsoft.com/office/officeart/2018/5/layout/IconCircleLabelList"/>
    <dgm:cxn modelId="{716D6647-0D0C-471B-B53D-C6E940207DDC}" type="presParOf" srcId="{0828576B-22BF-4A97-940F-A7D5C2FEE5C9}" destId="{5B747442-22EB-4CD4-92E8-3C695F917380}" srcOrd="1" destOrd="0" presId="urn:microsoft.com/office/officeart/2018/5/layout/IconCircleLabelList"/>
    <dgm:cxn modelId="{A44A6064-5F3B-4ADE-80A9-3F89B7242ED3}" type="presParOf" srcId="{0828576B-22BF-4A97-940F-A7D5C2FEE5C9}" destId="{35E33647-E75A-47E8-A6E0-94E03769D7C6}" srcOrd="2" destOrd="0" presId="urn:microsoft.com/office/officeart/2018/5/layout/IconCircleLabelList"/>
    <dgm:cxn modelId="{5B5D80B5-1CCE-44CA-B96C-08EF1375FA19}" type="presParOf" srcId="{0828576B-22BF-4A97-940F-A7D5C2FEE5C9}" destId="{C1864270-21E3-4D1F-8194-FF17C0C16BB1}" srcOrd="3" destOrd="0" presId="urn:microsoft.com/office/officeart/2018/5/layout/IconCircleLabelList"/>
    <dgm:cxn modelId="{F4ECDD99-285D-4795-93A4-5972E0703E6F}" type="presParOf" srcId="{64EEF2DE-D467-410E-9EC1-E2D6F262FCD7}" destId="{B60A9305-9ED3-42DC-9FC0-E074227F9D6C}" srcOrd="3" destOrd="0" presId="urn:microsoft.com/office/officeart/2018/5/layout/IconCircleLabelList"/>
    <dgm:cxn modelId="{A789BF1C-CB5C-477D-8489-BCD5A6BB9E6C}" type="presParOf" srcId="{64EEF2DE-D467-410E-9EC1-E2D6F262FCD7}" destId="{63F42DAE-F928-4FF6-9B6C-55E8C65C6AF6}" srcOrd="4" destOrd="0" presId="urn:microsoft.com/office/officeart/2018/5/layout/IconCircleLabelList"/>
    <dgm:cxn modelId="{CDC91229-52E0-4FCA-ADC6-DA205F2EFC84}" type="presParOf" srcId="{63F42DAE-F928-4FF6-9B6C-55E8C65C6AF6}" destId="{692C4A06-F929-49E3-AAF0-CA99D4E00605}" srcOrd="0" destOrd="0" presId="urn:microsoft.com/office/officeart/2018/5/layout/IconCircleLabelList"/>
    <dgm:cxn modelId="{CBEF3EEA-2035-441E-82B5-105A3EAD0013}" type="presParOf" srcId="{63F42DAE-F928-4FF6-9B6C-55E8C65C6AF6}" destId="{FE6CCA7A-27FB-426B-B330-A3DBABF2A794}" srcOrd="1" destOrd="0" presId="urn:microsoft.com/office/officeart/2018/5/layout/IconCircleLabelList"/>
    <dgm:cxn modelId="{7C736240-572C-4C71-8F4F-704C7398D932}" type="presParOf" srcId="{63F42DAE-F928-4FF6-9B6C-55E8C65C6AF6}" destId="{C52664F9-9D6E-4CCE-AAFF-0E0EF101F667}" srcOrd="2" destOrd="0" presId="urn:microsoft.com/office/officeart/2018/5/layout/IconCircleLabelList"/>
    <dgm:cxn modelId="{216A2BF1-EE5C-4BA4-B55D-70B3E7CF025E}" type="presParOf" srcId="{63F42DAE-F928-4FF6-9B6C-55E8C65C6AF6}" destId="{2CF82655-4C9F-46D9-B8BE-1ACFAE8B782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6C54CB-025A-4DDA-B7BA-B9A4E84CBB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8770C2-C635-46F6-8AD8-27DD1B33ACB9}">
      <dgm:prSet custT="1"/>
      <dgm:spPr/>
      <dgm:t>
        <a:bodyPr/>
        <a:lstStyle/>
        <a:p>
          <a:r>
            <a:rPr lang="en-GB" sz="3800" b="1" kern="1200" dirty="0"/>
            <a:t>Cognitive Interviewing</a:t>
          </a:r>
          <a:r>
            <a:rPr lang="en-GB" sz="3800" kern="1200" dirty="0"/>
            <a:t> </a:t>
          </a:r>
          <a:r>
            <a:rPr lang="en-GB" sz="38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can be :</a:t>
          </a:r>
          <a:endParaRPr lang="en-US" sz="38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A571B5F-42F0-495A-90C4-3890D4E780D3}" type="parTrans" cxnId="{E56066C1-2C51-40F0-8540-7435CF4B0EF8}">
      <dgm:prSet/>
      <dgm:spPr/>
      <dgm:t>
        <a:bodyPr/>
        <a:lstStyle/>
        <a:p>
          <a:endParaRPr lang="en-US"/>
        </a:p>
      </dgm:t>
    </dgm:pt>
    <dgm:pt modelId="{9D16C94E-6908-4E7A-9AE3-2925D6387E6C}" type="sibTrans" cxnId="{E56066C1-2C51-40F0-8540-7435CF4B0EF8}">
      <dgm:prSet/>
      <dgm:spPr/>
      <dgm:t>
        <a:bodyPr/>
        <a:lstStyle/>
        <a:p>
          <a:endParaRPr lang="en-US"/>
        </a:p>
      </dgm:t>
    </dgm:pt>
    <dgm:pt modelId="{DB306105-D029-46F1-9AFB-952DAF74CE7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400" dirty="0"/>
            <a:t>Used to test other survey materials</a:t>
          </a:r>
        </a:p>
      </dgm:t>
    </dgm:pt>
    <dgm:pt modelId="{35D5A7D4-EBE6-4235-BBDF-BF90F58B85DB}" type="parTrans" cxnId="{A23F0014-4410-4258-A70A-2F79EDCE63BD}">
      <dgm:prSet/>
      <dgm:spPr/>
      <dgm:t>
        <a:bodyPr/>
        <a:lstStyle/>
        <a:p>
          <a:endParaRPr lang="en-US"/>
        </a:p>
      </dgm:t>
    </dgm:pt>
    <dgm:pt modelId="{90F7F4AD-0BF1-4A0B-87A1-77E9ACF8C633}" type="sibTrans" cxnId="{A23F0014-4410-4258-A70A-2F79EDCE63BD}">
      <dgm:prSet/>
      <dgm:spPr/>
      <dgm:t>
        <a:bodyPr/>
        <a:lstStyle/>
        <a:p>
          <a:endParaRPr lang="en-US"/>
        </a:p>
      </dgm:t>
    </dgm:pt>
    <dgm:pt modelId="{2FE8CC54-8FEC-4EDC-9C01-F988067A5042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400" dirty="0"/>
            <a:t>Consent questions</a:t>
          </a:r>
          <a:endParaRPr lang="en-US" sz="2400" dirty="0"/>
        </a:p>
      </dgm:t>
    </dgm:pt>
    <dgm:pt modelId="{1736A8F7-80A1-4466-A886-DE0D1CC82978}" type="parTrans" cxnId="{9C77972D-012A-434D-9C3A-F08325425447}">
      <dgm:prSet/>
      <dgm:spPr/>
      <dgm:t>
        <a:bodyPr/>
        <a:lstStyle/>
        <a:p>
          <a:endParaRPr lang="en-US"/>
        </a:p>
      </dgm:t>
    </dgm:pt>
    <dgm:pt modelId="{9BA98384-34AC-4274-860F-C01690D4F542}" type="sibTrans" cxnId="{9C77972D-012A-434D-9C3A-F08325425447}">
      <dgm:prSet/>
      <dgm:spPr/>
      <dgm:t>
        <a:bodyPr/>
        <a:lstStyle/>
        <a:p>
          <a:endParaRPr lang="en-US"/>
        </a:p>
      </dgm:t>
    </dgm:pt>
    <dgm:pt modelId="{1F650E22-B2F5-45D7-9FCA-B8DFA8BE7568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400" dirty="0"/>
            <a:t>Other messages</a:t>
          </a:r>
          <a:endParaRPr lang="en-US" sz="2400" dirty="0"/>
        </a:p>
      </dgm:t>
    </dgm:pt>
    <dgm:pt modelId="{7A4B0233-DABE-4CA3-81FB-85651AA622E7}" type="parTrans" cxnId="{7A1324A1-F24D-4FD5-B089-565E2219909B}">
      <dgm:prSet/>
      <dgm:spPr/>
      <dgm:t>
        <a:bodyPr/>
        <a:lstStyle/>
        <a:p>
          <a:endParaRPr lang="en-GB"/>
        </a:p>
      </dgm:t>
    </dgm:pt>
    <dgm:pt modelId="{CBB0BF5E-80E8-4329-8F59-2EE629C9CE01}" type="sibTrans" cxnId="{7A1324A1-F24D-4FD5-B089-565E2219909B}">
      <dgm:prSet/>
      <dgm:spPr/>
      <dgm:t>
        <a:bodyPr/>
        <a:lstStyle/>
        <a:p>
          <a:endParaRPr lang="en-GB"/>
        </a:p>
      </dgm:t>
    </dgm:pt>
    <dgm:pt modelId="{3AA2BCC7-287E-4706-9812-D770D01330D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400" dirty="0"/>
            <a:t>Combined with usability testing</a:t>
          </a:r>
        </a:p>
      </dgm:t>
    </dgm:pt>
    <dgm:pt modelId="{44260A94-FB3B-4D3D-8BE0-0A3657F6D69F}" type="parTrans" cxnId="{2A7F26D0-EA71-40F8-97F2-24994CA967CF}">
      <dgm:prSet/>
      <dgm:spPr/>
      <dgm:t>
        <a:bodyPr/>
        <a:lstStyle/>
        <a:p>
          <a:endParaRPr lang="en-GB"/>
        </a:p>
      </dgm:t>
    </dgm:pt>
    <dgm:pt modelId="{CAA1E654-21B9-43CF-B2F1-E135582818FF}" type="sibTrans" cxnId="{2A7F26D0-EA71-40F8-97F2-24994CA967CF}">
      <dgm:prSet/>
      <dgm:spPr/>
      <dgm:t>
        <a:bodyPr/>
        <a:lstStyle/>
        <a:p>
          <a:endParaRPr lang="en-GB"/>
        </a:p>
      </dgm:t>
    </dgm:pt>
    <dgm:pt modelId="{EAC89A4C-F438-43B8-B73A-BB2D6D1A3319}" type="pres">
      <dgm:prSet presAssocID="{6E6C54CB-025A-4DDA-B7BA-B9A4E84CBB32}" presName="linear" presStyleCnt="0">
        <dgm:presLayoutVars>
          <dgm:animLvl val="lvl"/>
          <dgm:resizeHandles val="exact"/>
        </dgm:presLayoutVars>
      </dgm:prSet>
      <dgm:spPr/>
    </dgm:pt>
    <dgm:pt modelId="{54DF47FB-B344-414F-BC2F-EF219333B505}" type="pres">
      <dgm:prSet presAssocID="{8D8770C2-C635-46F6-8AD8-27DD1B33ACB9}" presName="parentText" presStyleLbl="node1" presStyleIdx="0" presStyleCnt="1" custScaleY="123656" custLinFactNeighborX="-33" custLinFactNeighborY="-15170">
        <dgm:presLayoutVars>
          <dgm:chMax val="0"/>
          <dgm:bulletEnabled val="1"/>
        </dgm:presLayoutVars>
      </dgm:prSet>
      <dgm:spPr/>
    </dgm:pt>
    <dgm:pt modelId="{B65CDE6F-951E-4CC1-BE09-25447713786D}" type="pres">
      <dgm:prSet presAssocID="{8D8770C2-C635-46F6-8AD8-27DD1B33ACB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23F0014-4410-4258-A70A-2F79EDCE63BD}" srcId="{8D8770C2-C635-46F6-8AD8-27DD1B33ACB9}" destId="{DB306105-D029-46F1-9AFB-952DAF74CE70}" srcOrd="0" destOrd="0" parTransId="{35D5A7D4-EBE6-4235-BBDF-BF90F58B85DB}" sibTransId="{90F7F4AD-0BF1-4A0B-87A1-77E9ACF8C633}"/>
    <dgm:cxn modelId="{9C77972D-012A-434D-9C3A-F08325425447}" srcId="{8D8770C2-C635-46F6-8AD8-27DD1B33ACB9}" destId="{2FE8CC54-8FEC-4EDC-9C01-F988067A5042}" srcOrd="2" destOrd="0" parTransId="{1736A8F7-80A1-4466-A886-DE0D1CC82978}" sibTransId="{9BA98384-34AC-4274-860F-C01690D4F542}"/>
    <dgm:cxn modelId="{8B620C4E-D6A4-40E2-9F78-6E2AC2FCDBA8}" type="presOf" srcId="{6E6C54CB-025A-4DDA-B7BA-B9A4E84CBB32}" destId="{EAC89A4C-F438-43B8-B73A-BB2D6D1A3319}" srcOrd="0" destOrd="0" presId="urn:microsoft.com/office/officeart/2005/8/layout/vList2"/>
    <dgm:cxn modelId="{A03CE479-8997-4A41-8A90-45ABC0BB3697}" type="presOf" srcId="{DB306105-D029-46F1-9AFB-952DAF74CE70}" destId="{B65CDE6F-951E-4CC1-BE09-25447713786D}" srcOrd="0" destOrd="0" presId="urn:microsoft.com/office/officeart/2005/8/layout/vList2"/>
    <dgm:cxn modelId="{F1F0F296-98D1-4A1A-BC94-08EA5AD86067}" type="presOf" srcId="{3AA2BCC7-287E-4706-9812-D770D01330DE}" destId="{B65CDE6F-951E-4CC1-BE09-25447713786D}" srcOrd="0" destOrd="3" presId="urn:microsoft.com/office/officeart/2005/8/layout/vList2"/>
    <dgm:cxn modelId="{7A1324A1-F24D-4FD5-B089-565E2219909B}" srcId="{8D8770C2-C635-46F6-8AD8-27DD1B33ACB9}" destId="{1F650E22-B2F5-45D7-9FCA-B8DFA8BE7568}" srcOrd="1" destOrd="0" parTransId="{7A4B0233-DABE-4CA3-81FB-85651AA622E7}" sibTransId="{CBB0BF5E-80E8-4329-8F59-2EE629C9CE01}"/>
    <dgm:cxn modelId="{D76599B6-17B8-43C1-892E-806DA2D7E181}" type="presOf" srcId="{8D8770C2-C635-46F6-8AD8-27DD1B33ACB9}" destId="{54DF47FB-B344-414F-BC2F-EF219333B505}" srcOrd="0" destOrd="0" presId="urn:microsoft.com/office/officeart/2005/8/layout/vList2"/>
    <dgm:cxn modelId="{E417F0BF-20BC-4206-B358-4F7A4F682071}" type="presOf" srcId="{2FE8CC54-8FEC-4EDC-9C01-F988067A5042}" destId="{B65CDE6F-951E-4CC1-BE09-25447713786D}" srcOrd="0" destOrd="2" presId="urn:microsoft.com/office/officeart/2005/8/layout/vList2"/>
    <dgm:cxn modelId="{E56066C1-2C51-40F0-8540-7435CF4B0EF8}" srcId="{6E6C54CB-025A-4DDA-B7BA-B9A4E84CBB32}" destId="{8D8770C2-C635-46F6-8AD8-27DD1B33ACB9}" srcOrd="0" destOrd="0" parTransId="{0A571B5F-42F0-495A-90C4-3890D4E780D3}" sibTransId="{9D16C94E-6908-4E7A-9AE3-2925D6387E6C}"/>
    <dgm:cxn modelId="{2A7F26D0-EA71-40F8-97F2-24994CA967CF}" srcId="{8D8770C2-C635-46F6-8AD8-27DD1B33ACB9}" destId="{3AA2BCC7-287E-4706-9812-D770D01330DE}" srcOrd="3" destOrd="0" parTransId="{44260A94-FB3B-4D3D-8BE0-0A3657F6D69F}" sibTransId="{CAA1E654-21B9-43CF-B2F1-E135582818FF}"/>
    <dgm:cxn modelId="{90D5FEE0-8E89-4EFB-A6CB-94D90C740D6A}" type="presOf" srcId="{1F650E22-B2F5-45D7-9FCA-B8DFA8BE7568}" destId="{B65CDE6F-951E-4CC1-BE09-25447713786D}" srcOrd="0" destOrd="1" presId="urn:microsoft.com/office/officeart/2005/8/layout/vList2"/>
    <dgm:cxn modelId="{44A87B48-1344-4CCA-8CA6-9AC656BFDF61}" type="presParOf" srcId="{EAC89A4C-F438-43B8-B73A-BB2D6D1A3319}" destId="{54DF47FB-B344-414F-BC2F-EF219333B505}" srcOrd="0" destOrd="0" presId="urn:microsoft.com/office/officeart/2005/8/layout/vList2"/>
    <dgm:cxn modelId="{4405074C-68E8-4A45-AA6F-6071E2FECC71}" type="presParOf" srcId="{EAC89A4C-F438-43B8-B73A-BB2D6D1A3319}" destId="{B65CDE6F-951E-4CC1-BE09-25447713786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C54CB-025A-4DDA-B7BA-B9A4E84CBB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8770C2-C635-46F6-8AD8-27DD1B33ACB9}">
      <dgm:prSet custT="1"/>
      <dgm:spPr/>
      <dgm:t>
        <a:bodyPr/>
        <a:lstStyle/>
        <a:p>
          <a:r>
            <a:rPr lang="en-GB" sz="3600" b="1" kern="1200" dirty="0"/>
            <a:t>Testing consent questions</a:t>
          </a:r>
          <a:r>
            <a:rPr lang="en-GB" sz="38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8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A571B5F-42F0-495A-90C4-3890D4E780D3}" type="parTrans" cxnId="{E56066C1-2C51-40F0-8540-7435CF4B0EF8}">
      <dgm:prSet/>
      <dgm:spPr/>
      <dgm:t>
        <a:bodyPr/>
        <a:lstStyle/>
        <a:p>
          <a:endParaRPr lang="en-US"/>
        </a:p>
      </dgm:t>
    </dgm:pt>
    <dgm:pt modelId="{9D16C94E-6908-4E7A-9AE3-2925D6387E6C}" type="sibTrans" cxnId="{E56066C1-2C51-40F0-8540-7435CF4B0EF8}">
      <dgm:prSet/>
      <dgm:spPr/>
      <dgm:t>
        <a:bodyPr/>
        <a:lstStyle/>
        <a:p>
          <a:endParaRPr lang="en-US"/>
        </a:p>
      </dgm:t>
    </dgm:pt>
    <dgm:pt modelId="{DB306105-D029-46F1-9AFB-952DAF74CE7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dirty="0"/>
            <a:t>Used to test consent questions such a data linkage, consent to recontact or to carry out physical surveys</a:t>
          </a:r>
        </a:p>
      </dgm:t>
    </dgm:pt>
    <dgm:pt modelId="{35D5A7D4-EBE6-4235-BBDF-BF90F58B85DB}" type="parTrans" cxnId="{A23F0014-4410-4258-A70A-2F79EDCE63BD}">
      <dgm:prSet/>
      <dgm:spPr/>
      <dgm:t>
        <a:bodyPr/>
        <a:lstStyle/>
        <a:p>
          <a:endParaRPr lang="en-US"/>
        </a:p>
      </dgm:t>
    </dgm:pt>
    <dgm:pt modelId="{90F7F4AD-0BF1-4A0B-87A1-77E9ACF8C633}" type="sibTrans" cxnId="{A23F0014-4410-4258-A70A-2F79EDCE63BD}">
      <dgm:prSet/>
      <dgm:spPr/>
      <dgm:t>
        <a:bodyPr/>
        <a:lstStyle/>
        <a:p>
          <a:endParaRPr lang="en-US"/>
        </a:p>
      </dgm:t>
    </dgm:pt>
    <dgm:pt modelId="{A79434D1-B8E7-43D1-883A-5648DAB6C46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dirty="0"/>
            <a:t>Participants are asked the consent question, ideally withing the context it would be asked</a:t>
          </a:r>
        </a:p>
      </dgm:t>
    </dgm:pt>
    <dgm:pt modelId="{6854BF85-5AB9-4091-9697-4EC07E8B76DB}" type="parTrans" cxnId="{905F0140-0FE4-4F45-874C-F5260C1BB3F1}">
      <dgm:prSet/>
      <dgm:spPr/>
      <dgm:t>
        <a:bodyPr/>
        <a:lstStyle/>
        <a:p>
          <a:endParaRPr lang="en-GB"/>
        </a:p>
      </dgm:t>
    </dgm:pt>
    <dgm:pt modelId="{05384C02-96C6-4DE2-9585-BFBC4BE709C0}" type="sibTrans" cxnId="{905F0140-0FE4-4F45-874C-F5260C1BB3F1}">
      <dgm:prSet/>
      <dgm:spPr/>
      <dgm:t>
        <a:bodyPr/>
        <a:lstStyle/>
        <a:p>
          <a:endParaRPr lang="en-GB"/>
        </a:p>
      </dgm:t>
    </dgm:pt>
    <dgm:pt modelId="{B1CA4A43-71D5-4953-B14A-B248C7DF15B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dirty="0"/>
            <a:t>Participants are asked to think aloud whilst answering and probes are used to explore how they felt about the question and why they gave the response they did</a:t>
          </a:r>
        </a:p>
      </dgm:t>
    </dgm:pt>
    <dgm:pt modelId="{ECDFAA05-402A-4DEC-97B5-1656A5A70B51}" type="parTrans" cxnId="{30369F9D-BDDF-4165-BBE1-15705D8AA836}">
      <dgm:prSet/>
      <dgm:spPr/>
      <dgm:t>
        <a:bodyPr/>
        <a:lstStyle/>
        <a:p>
          <a:endParaRPr lang="en-GB"/>
        </a:p>
      </dgm:t>
    </dgm:pt>
    <dgm:pt modelId="{CE10FDEC-D0B7-47EF-8EFC-34EFD55CBA94}" type="sibTrans" cxnId="{30369F9D-BDDF-4165-BBE1-15705D8AA836}">
      <dgm:prSet/>
      <dgm:spPr/>
      <dgm:t>
        <a:bodyPr/>
        <a:lstStyle/>
        <a:p>
          <a:endParaRPr lang="en-GB"/>
        </a:p>
      </dgm:t>
    </dgm:pt>
    <dgm:pt modelId="{EAC89A4C-F438-43B8-B73A-BB2D6D1A3319}" type="pres">
      <dgm:prSet presAssocID="{6E6C54CB-025A-4DDA-B7BA-B9A4E84CBB32}" presName="linear" presStyleCnt="0">
        <dgm:presLayoutVars>
          <dgm:animLvl val="lvl"/>
          <dgm:resizeHandles val="exact"/>
        </dgm:presLayoutVars>
      </dgm:prSet>
      <dgm:spPr/>
    </dgm:pt>
    <dgm:pt modelId="{54DF47FB-B344-414F-BC2F-EF219333B505}" type="pres">
      <dgm:prSet presAssocID="{8D8770C2-C635-46F6-8AD8-27DD1B33ACB9}" presName="parentText" presStyleLbl="node1" presStyleIdx="0" presStyleCnt="1" custScaleY="123656" custLinFactNeighborX="-9382" custLinFactNeighborY="-2767">
        <dgm:presLayoutVars>
          <dgm:chMax val="0"/>
          <dgm:bulletEnabled val="1"/>
        </dgm:presLayoutVars>
      </dgm:prSet>
      <dgm:spPr/>
    </dgm:pt>
    <dgm:pt modelId="{B65CDE6F-951E-4CC1-BE09-25447713786D}" type="pres">
      <dgm:prSet presAssocID="{8D8770C2-C635-46F6-8AD8-27DD1B33ACB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23F0014-4410-4258-A70A-2F79EDCE63BD}" srcId="{8D8770C2-C635-46F6-8AD8-27DD1B33ACB9}" destId="{DB306105-D029-46F1-9AFB-952DAF74CE70}" srcOrd="0" destOrd="0" parTransId="{35D5A7D4-EBE6-4235-BBDF-BF90F58B85DB}" sibTransId="{90F7F4AD-0BF1-4A0B-87A1-77E9ACF8C633}"/>
    <dgm:cxn modelId="{905F0140-0FE4-4F45-874C-F5260C1BB3F1}" srcId="{8D8770C2-C635-46F6-8AD8-27DD1B33ACB9}" destId="{A79434D1-B8E7-43D1-883A-5648DAB6C461}" srcOrd="1" destOrd="0" parTransId="{6854BF85-5AB9-4091-9697-4EC07E8B76DB}" sibTransId="{05384C02-96C6-4DE2-9585-BFBC4BE709C0}"/>
    <dgm:cxn modelId="{8B620C4E-D6A4-40E2-9F78-6E2AC2FCDBA8}" type="presOf" srcId="{6E6C54CB-025A-4DDA-B7BA-B9A4E84CBB32}" destId="{EAC89A4C-F438-43B8-B73A-BB2D6D1A3319}" srcOrd="0" destOrd="0" presId="urn:microsoft.com/office/officeart/2005/8/layout/vList2"/>
    <dgm:cxn modelId="{4439DC52-285C-4FF7-A38A-EF1AA8A94815}" type="presOf" srcId="{A79434D1-B8E7-43D1-883A-5648DAB6C461}" destId="{B65CDE6F-951E-4CC1-BE09-25447713786D}" srcOrd="0" destOrd="1" presId="urn:microsoft.com/office/officeart/2005/8/layout/vList2"/>
    <dgm:cxn modelId="{A03CE479-8997-4A41-8A90-45ABC0BB3697}" type="presOf" srcId="{DB306105-D029-46F1-9AFB-952DAF74CE70}" destId="{B65CDE6F-951E-4CC1-BE09-25447713786D}" srcOrd="0" destOrd="0" presId="urn:microsoft.com/office/officeart/2005/8/layout/vList2"/>
    <dgm:cxn modelId="{30369F9D-BDDF-4165-BBE1-15705D8AA836}" srcId="{8D8770C2-C635-46F6-8AD8-27DD1B33ACB9}" destId="{B1CA4A43-71D5-4953-B14A-B248C7DF15B9}" srcOrd="2" destOrd="0" parTransId="{ECDFAA05-402A-4DEC-97B5-1656A5A70B51}" sibTransId="{CE10FDEC-D0B7-47EF-8EFC-34EFD55CBA94}"/>
    <dgm:cxn modelId="{D76599B6-17B8-43C1-892E-806DA2D7E181}" type="presOf" srcId="{8D8770C2-C635-46F6-8AD8-27DD1B33ACB9}" destId="{54DF47FB-B344-414F-BC2F-EF219333B505}" srcOrd="0" destOrd="0" presId="urn:microsoft.com/office/officeart/2005/8/layout/vList2"/>
    <dgm:cxn modelId="{E56066C1-2C51-40F0-8540-7435CF4B0EF8}" srcId="{6E6C54CB-025A-4DDA-B7BA-B9A4E84CBB32}" destId="{8D8770C2-C635-46F6-8AD8-27DD1B33ACB9}" srcOrd="0" destOrd="0" parTransId="{0A571B5F-42F0-495A-90C4-3890D4E780D3}" sibTransId="{9D16C94E-6908-4E7A-9AE3-2925D6387E6C}"/>
    <dgm:cxn modelId="{41661AF6-55BE-4873-AF44-E5AB6807CAD9}" type="presOf" srcId="{B1CA4A43-71D5-4953-B14A-B248C7DF15B9}" destId="{B65CDE6F-951E-4CC1-BE09-25447713786D}" srcOrd="0" destOrd="2" presId="urn:microsoft.com/office/officeart/2005/8/layout/vList2"/>
    <dgm:cxn modelId="{44A87B48-1344-4CCA-8CA6-9AC656BFDF61}" type="presParOf" srcId="{EAC89A4C-F438-43B8-B73A-BB2D6D1A3319}" destId="{54DF47FB-B344-414F-BC2F-EF219333B505}" srcOrd="0" destOrd="0" presId="urn:microsoft.com/office/officeart/2005/8/layout/vList2"/>
    <dgm:cxn modelId="{4405074C-68E8-4A45-AA6F-6071E2FECC71}" type="presParOf" srcId="{EAC89A4C-F438-43B8-B73A-BB2D6D1A3319}" destId="{B65CDE6F-951E-4CC1-BE09-25447713786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6C54CB-025A-4DDA-B7BA-B9A4E84CBB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8770C2-C635-46F6-8AD8-27DD1B33ACB9}">
      <dgm:prSet custT="1"/>
      <dgm:spPr/>
      <dgm:t>
        <a:bodyPr/>
        <a:lstStyle/>
        <a:p>
          <a:r>
            <a:rPr lang="en-GB" sz="3600" b="1" kern="1200" dirty="0"/>
            <a:t>Testing other messages</a:t>
          </a:r>
          <a:r>
            <a:rPr lang="en-GB" sz="3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6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A571B5F-42F0-495A-90C4-3890D4E780D3}" type="parTrans" cxnId="{E56066C1-2C51-40F0-8540-7435CF4B0EF8}">
      <dgm:prSet/>
      <dgm:spPr/>
      <dgm:t>
        <a:bodyPr/>
        <a:lstStyle/>
        <a:p>
          <a:endParaRPr lang="en-US"/>
        </a:p>
      </dgm:t>
    </dgm:pt>
    <dgm:pt modelId="{9D16C94E-6908-4E7A-9AE3-2925D6387E6C}" type="sibTrans" cxnId="{E56066C1-2C51-40F0-8540-7435CF4B0EF8}">
      <dgm:prSet/>
      <dgm:spPr/>
      <dgm:t>
        <a:bodyPr/>
        <a:lstStyle/>
        <a:p>
          <a:endParaRPr lang="en-US"/>
        </a:p>
      </dgm:t>
    </dgm:pt>
    <dgm:pt modelId="{DB306105-D029-46F1-9AFB-952DAF74CE7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400" dirty="0"/>
            <a:t>Cognitive interviews can be used to test messages outside of the survey scope</a:t>
          </a:r>
          <a:endParaRPr lang="en-US" sz="2400" dirty="0"/>
        </a:p>
      </dgm:t>
    </dgm:pt>
    <dgm:pt modelId="{35D5A7D4-EBE6-4235-BBDF-BF90F58B85DB}" type="parTrans" cxnId="{A23F0014-4410-4258-A70A-2F79EDCE63BD}">
      <dgm:prSet/>
      <dgm:spPr/>
      <dgm:t>
        <a:bodyPr/>
        <a:lstStyle/>
        <a:p>
          <a:endParaRPr lang="en-US"/>
        </a:p>
      </dgm:t>
    </dgm:pt>
    <dgm:pt modelId="{90F7F4AD-0BF1-4A0B-87A1-77E9ACF8C633}" type="sibTrans" cxnId="{A23F0014-4410-4258-A70A-2F79EDCE63BD}">
      <dgm:prSet/>
      <dgm:spPr/>
      <dgm:t>
        <a:bodyPr/>
        <a:lstStyle/>
        <a:p>
          <a:endParaRPr lang="en-US"/>
        </a:p>
      </dgm:t>
    </dgm:pt>
    <dgm:pt modelId="{5DB1658A-B0AE-4CCD-937D-5C91D304CCC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400" dirty="0"/>
            <a:t>Example: testing return to player messages on slot machines, testing public health information</a:t>
          </a:r>
        </a:p>
      </dgm:t>
    </dgm:pt>
    <dgm:pt modelId="{80D5F7ED-58B0-44FE-92F8-406979A2C55E}" type="parTrans" cxnId="{C55057E8-0335-4DED-9B9B-090611E8A30A}">
      <dgm:prSet/>
      <dgm:spPr/>
      <dgm:t>
        <a:bodyPr/>
        <a:lstStyle/>
        <a:p>
          <a:endParaRPr lang="en-GB"/>
        </a:p>
      </dgm:t>
    </dgm:pt>
    <dgm:pt modelId="{2D97FDAF-0AA2-47EB-AB89-0989B901F9FC}" type="sibTrans" cxnId="{C55057E8-0335-4DED-9B9B-090611E8A30A}">
      <dgm:prSet/>
      <dgm:spPr/>
      <dgm:t>
        <a:bodyPr/>
        <a:lstStyle/>
        <a:p>
          <a:endParaRPr lang="en-GB"/>
        </a:p>
      </dgm:t>
    </dgm:pt>
    <dgm:pt modelId="{EAC89A4C-F438-43B8-B73A-BB2D6D1A3319}" type="pres">
      <dgm:prSet presAssocID="{6E6C54CB-025A-4DDA-B7BA-B9A4E84CBB32}" presName="linear" presStyleCnt="0">
        <dgm:presLayoutVars>
          <dgm:animLvl val="lvl"/>
          <dgm:resizeHandles val="exact"/>
        </dgm:presLayoutVars>
      </dgm:prSet>
      <dgm:spPr/>
    </dgm:pt>
    <dgm:pt modelId="{54DF47FB-B344-414F-BC2F-EF219333B505}" type="pres">
      <dgm:prSet presAssocID="{8D8770C2-C635-46F6-8AD8-27DD1B33ACB9}" presName="parentText" presStyleLbl="node1" presStyleIdx="0" presStyleCnt="1" custScaleY="123656" custLinFactNeighborX="-3006" custLinFactNeighborY="-14495">
        <dgm:presLayoutVars>
          <dgm:chMax val="0"/>
          <dgm:bulletEnabled val="1"/>
        </dgm:presLayoutVars>
      </dgm:prSet>
      <dgm:spPr/>
    </dgm:pt>
    <dgm:pt modelId="{B65CDE6F-951E-4CC1-BE09-25447713786D}" type="pres">
      <dgm:prSet presAssocID="{8D8770C2-C635-46F6-8AD8-27DD1B33ACB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23F0014-4410-4258-A70A-2F79EDCE63BD}" srcId="{8D8770C2-C635-46F6-8AD8-27DD1B33ACB9}" destId="{DB306105-D029-46F1-9AFB-952DAF74CE70}" srcOrd="0" destOrd="0" parTransId="{35D5A7D4-EBE6-4235-BBDF-BF90F58B85DB}" sibTransId="{90F7F4AD-0BF1-4A0B-87A1-77E9ACF8C633}"/>
    <dgm:cxn modelId="{8B620C4E-D6A4-40E2-9F78-6E2AC2FCDBA8}" type="presOf" srcId="{6E6C54CB-025A-4DDA-B7BA-B9A4E84CBB32}" destId="{EAC89A4C-F438-43B8-B73A-BB2D6D1A3319}" srcOrd="0" destOrd="0" presId="urn:microsoft.com/office/officeart/2005/8/layout/vList2"/>
    <dgm:cxn modelId="{A03CE479-8997-4A41-8A90-45ABC0BB3697}" type="presOf" srcId="{DB306105-D029-46F1-9AFB-952DAF74CE70}" destId="{B65CDE6F-951E-4CC1-BE09-25447713786D}" srcOrd="0" destOrd="0" presId="urn:microsoft.com/office/officeart/2005/8/layout/vList2"/>
    <dgm:cxn modelId="{D76599B6-17B8-43C1-892E-806DA2D7E181}" type="presOf" srcId="{8D8770C2-C635-46F6-8AD8-27DD1B33ACB9}" destId="{54DF47FB-B344-414F-BC2F-EF219333B505}" srcOrd="0" destOrd="0" presId="urn:microsoft.com/office/officeart/2005/8/layout/vList2"/>
    <dgm:cxn modelId="{E56066C1-2C51-40F0-8540-7435CF4B0EF8}" srcId="{6E6C54CB-025A-4DDA-B7BA-B9A4E84CBB32}" destId="{8D8770C2-C635-46F6-8AD8-27DD1B33ACB9}" srcOrd="0" destOrd="0" parTransId="{0A571B5F-42F0-495A-90C4-3890D4E780D3}" sibTransId="{9D16C94E-6908-4E7A-9AE3-2925D6387E6C}"/>
    <dgm:cxn modelId="{F53504C4-078A-4C32-9073-B5662C8BA39E}" type="presOf" srcId="{5DB1658A-B0AE-4CCD-937D-5C91D304CCCF}" destId="{B65CDE6F-951E-4CC1-BE09-25447713786D}" srcOrd="0" destOrd="1" presId="urn:microsoft.com/office/officeart/2005/8/layout/vList2"/>
    <dgm:cxn modelId="{C55057E8-0335-4DED-9B9B-090611E8A30A}" srcId="{8D8770C2-C635-46F6-8AD8-27DD1B33ACB9}" destId="{5DB1658A-B0AE-4CCD-937D-5C91D304CCCF}" srcOrd="1" destOrd="0" parTransId="{80D5F7ED-58B0-44FE-92F8-406979A2C55E}" sibTransId="{2D97FDAF-0AA2-47EB-AB89-0989B901F9FC}"/>
    <dgm:cxn modelId="{44A87B48-1344-4CCA-8CA6-9AC656BFDF61}" type="presParOf" srcId="{EAC89A4C-F438-43B8-B73A-BB2D6D1A3319}" destId="{54DF47FB-B344-414F-BC2F-EF219333B505}" srcOrd="0" destOrd="0" presId="urn:microsoft.com/office/officeart/2005/8/layout/vList2"/>
    <dgm:cxn modelId="{4405074C-68E8-4A45-AA6F-6071E2FECC71}" type="presParOf" srcId="{EAC89A4C-F438-43B8-B73A-BB2D6D1A3319}" destId="{B65CDE6F-951E-4CC1-BE09-25447713786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6C54CB-025A-4DDA-B7BA-B9A4E84CBB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8770C2-C635-46F6-8AD8-27DD1B33ACB9}">
      <dgm:prSet custT="1"/>
      <dgm:spPr/>
      <dgm:t>
        <a:bodyPr/>
        <a:lstStyle/>
        <a:p>
          <a:r>
            <a:rPr lang="en-GB" sz="3600" b="1" kern="1200" dirty="0"/>
            <a:t>Testing other survey materials</a:t>
          </a:r>
          <a:r>
            <a:rPr lang="en-GB" sz="38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8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A571B5F-42F0-495A-90C4-3890D4E780D3}" type="parTrans" cxnId="{E56066C1-2C51-40F0-8540-7435CF4B0EF8}">
      <dgm:prSet/>
      <dgm:spPr/>
      <dgm:t>
        <a:bodyPr/>
        <a:lstStyle/>
        <a:p>
          <a:endParaRPr lang="en-US"/>
        </a:p>
      </dgm:t>
    </dgm:pt>
    <dgm:pt modelId="{9D16C94E-6908-4E7A-9AE3-2925D6387E6C}" type="sibTrans" cxnId="{E56066C1-2C51-40F0-8540-7435CF4B0EF8}">
      <dgm:prSet/>
      <dgm:spPr/>
      <dgm:t>
        <a:bodyPr/>
        <a:lstStyle/>
        <a:p>
          <a:endParaRPr lang="en-US"/>
        </a:p>
      </dgm:t>
    </dgm:pt>
    <dgm:pt modelId="{DB306105-D029-46F1-9AFB-952DAF74CE7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000" dirty="0"/>
            <a:t>Cognitive interviewing can test a range of survey materials: advance letters, information leaflets, opt in or out information</a:t>
          </a:r>
          <a:endParaRPr lang="en-US" sz="2000" dirty="0"/>
        </a:p>
      </dgm:t>
    </dgm:pt>
    <dgm:pt modelId="{35D5A7D4-EBE6-4235-BBDF-BF90F58B85DB}" type="parTrans" cxnId="{A23F0014-4410-4258-A70A-2F79EDCE63BD}">
      <dgm:prSet/>
      <dgm:spPr/>
      <dgm:t>
        <a:bodyPr/>
        <a:lstStyle/>
        <a:p>
          <a:endParaRPr lang="en-US"/>
        </a:p>
      </dgm:t>
    </dgm:pt>
    <dgm:pt modelId="{90F7F4AD-0BF1-4A0B-87A1-77E9ACF8C633}" type="sibTrans" cxnId="{A23F0014-4410-4258-A70A-2F79EDCE63BD}">
      <dgm:prSet/>
      <dgm:spPr/>
      <dgm:t>
        <a:bodyPr/>
        <a:lstStyle/>
        <a:p>
          <a:endParaRPr lang="en-US"/>
        </a:p>
      </dgm:t>
    </dgm:pt>
    <dgm:pt modelId="{771BFB1D-096E-479D-B6E3-23B72A3BEC2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000" dirty="0"/>
            <a:t>Usually conducted alongside testing survey questions</a:t>
          </a:r>
        </a:p>
      </dgm:t>
    </dgm:pt>
    <dgm:pt modelId="{C474A3B7-0F27-4432-BB5B-27B97D94CA23}" type="parTrans" cxnId="{270754E3-7258-49B0-B188-384ED32FF4B7}">
      <dgm:prSet/>
      <dgm:spPr/>
      <dgm:t>
        <a:bodyPr/>
        <a:lstStyle/>
        <a:p>
          <a:endParaRPr lang="en-GB"/>
        </a:p>
      </dgm:t>
    </dgm:pt>
    <dgm:pt modelId="{53CDDA0B-2A49-44DF-A75C-34CC0E05B94B}" type="sibTrans" cxnId="{270754E3-7258-49B0-B188-384ED32FF4B7}">
      <dgm:prSet/>
      <dgm:spPr/>
      <dgm:t>
        <a:bodyPr/>
        <a:lstStyle/>
        <a:p>
          <a:endParaRPr lang="en-GB"/>
        </a:p>
      </dgm:t>
    </dgm:pt>
    <dgm:pt modelId="{2D2F4169-08BE-402C-82C6-BC5843393B2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000" dirty="0"/>
            <a:t>This is done to see if participants understand the materials and are willing to act on the information e.g. opt in or consent to data linkage</a:t>
          </a:r>
        </a:p>
      </dgm:t>
    </dgm:pt>
    <dgm:pt modelId="{14461FC7-6B73-495F-90B0-375FFE855837}" type="parTrans" cxnId="{73961D8D-C671-4C45-92AE-310FC7007F98}">
      <dgm:prSet/>
      <dgm:spPr/>
      <dgm:t>
        <a:bodyPr/>
        <a:lstStyle/>
        <a:p>
          <a:endParaRPr lang="en-GB"/>
        </a:p>
      </dgm:t>
    </dgm:pt>
    <dgm:pt modelId="{7956AC36-6318-4CDF-BE4E-CEBDA5369E00}" type="sibTrans" cxnId="{73961D8D-C671-4C45-92AE-310FC7007F98}">
      <dgm:prSet/>
      <dgm:spPr/>
      <dgm:t>
        <a:bodyPr/>
        <a:lstStyle/>
        <a:p>
          <a:endParaRPr lang="en-GB"/>
        </a:p>
      </dgm:t>
    </dgm:pt>
    <dgm:pt modelId="{A81520D7-8252-4C46-AE0A-656A378BAA87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000" dirty="0"/>
            <a:t>Hypothetical probes can be used to explore whether participants would act on the information</a:t>
          </a:r>
        </a:p>
      </dgm:t>
    </dgm:pt>
    <dgm:pt modelId="{641F2EA7-2C85-4CF7-B81A-0BE9EBA35211}" type="parTrans" cxnId="{152519E7-C959-4D7A-8ADA-FBA70209A1E8}">
      <dgm:prSet/>
      <dgm:spPr/>
      <dgm:t>
        <a:bodyPr/>
        <a:lstStyle/>
        <a:p>
          <a:endParaRPr lang="en-GB"/>
        </a:p>
      </dgm:t>
    </dgm:pt>
    <dgm:pt modelId="{219F2A46-BA88-4E9F-B739-D8E5D621FADD}" type="sibTrans" cxnId="{152519E7-C959-4D7A-8ADA-FBA70209A1E8}">
      <dgm:prSet/>
      <dgm:spPr/>
      <dgm:t>
        <a:bodyPr/>
        <a:lstStyle/>
        <a:p>
          <a:endParaRPr lang="en-GB"/>
        </a:p>
      </dgm:t>
    </dgm:pt>
    <dgm:pt modelId="{301796AE-5E15-4C49-ABEA-D34AB554DC8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2000" dirty="0"/>
            <a:t>However this can’t be used to predict response rates</a:t>
          </a:r>
        </a:p>
      </dgm:t>
    </dgm:pt>
    <dgm:pt modelId="{C7E0CEF1-AC0B-4737-AE1C-4836317587AB}" type="parTrans" cxnId="{3F8CBA28-F95F-438D-811B-3C9AACC45575}">
      <dgm:prSet/>
      <dgm:spPr/>
      <dgm:t>
        <a:bodyPr/>
        <a:lstStyle/>
        <a:p>
          <a:endParaRPr lang="en-GB"/>
        </a:p>
      </dgm:t>
    </dgm:pt>
    <dgm:pt modelId="{5D6C3AF2-FE62-4DC5-847B-4D3F69C87F6A}" type="sibTrans" cxnId="{3F8CBA28-F95F-438D-811B-3C9AACC45575}">
      <dgm:prSet/>
      <dgm:spPr/>
      <dgm:t>
        <a:bodyPr/>
        <a:lstStyle/>
        <a:p>
          <a:endParaRPr lang="en-GB"/>
        </a:p>
      </dgm:t>
    </dgm:pt>
    <dgm:pt modelId="{3248DCC9-0D2F-4C1E-B709-2BF36E78BE7B}">
      <dgm:prSet custT="1"/>
      <dgm:spPr/>
      <dgm:t>
        <a:bodyPr/>
        <a:lstStyle/>
        <a:p>
          <a:pPr>
            <a:lnSpc>
              <a:spcPct val="150000"/>
            </a:lnSpc>
          </a:pPr>
          <a:endParaRPr lang="en-GB" sz="2400" dirty="0"/>
        </a:p>
      </dgm:t>
    </dgm:pt>
    <dgm:pt modelId="{4AB2B963-CA04-4004-B504-B727B88F6462}" type="parTrans" cxnId="{6363D0E0-B8C7-4F32-967E-95093E991017}">
      <dgm:prSet/>
      <dgm:spPr/>
      <dgm:t>
        <a:bodyPr/>
        <a:lstStyle/>
        <a:p>
          <a:endParaRPr lang="en-GB"/>
        </a:p>
      </dgm:t>
    </dgm:pt>
    <dgm:pt modelId="{569DFAB3-20A6-4092-8467-18383CB60759}" type="sibTrans" cxnId="{6363D0E0-B8C7-4F32-967E-95093E991017}">
      <dgm:prSet/>
      <dgm:spPr/>
      <dgm:t>
        <a:bodyPr/>
        <a:lstStyle/>
        <a:p>
          <a:endParaRPr lang="en-GB"/>
        </a:p>
      </dgm:t>
    </dgm:pt>
    <dgm:pt modelId="{EAC89A4C-F438-43B8-B73A-BB2D6D1A3319}" type="pres">
      <dgm:prSet presAssocID="{6E6C54CB-025A-4DDA-B7BA-B9A4E84CBB32}" presName="linear" presStyleCnt="0">
        <dgm:presLayoutVars>
          <dgm:animLvl val="lvl"/>
          <dgm:resizeHandles val="exact"/>
        </dgm:presLayoutVars>
      </dgm:prSet>
      <dgm:spPr/>
    </dgm:pt>
    <dgm:pt modelId="{54DF47FB-B344-414F-BC2F-EF219333B505}" type="pres">
      <dgm:prSet presAssocID="{8D8770C2-C635-46F6-8AD8-27DD1B33ACB9}" presName="parentText" presStyleLbl="node1" presStyleIdx="0" presStyleCnt="1" custScaleY="123656" custLinFactNeighborX="-7759" custLinFactNeighborY="-2445">
        <dgm:presLayoutVars>
          <dgm:chMax val="0"/>
          <dgm:bulletEnabled val="1"/>
        </dgm:presLayoutVars>
      </dgm:prSet>
      <dgm:spPr/>
    </dgm:pt>
    <dgm:pt modelId="{B65CDE6F-951E-4CC1-BE09-25447713786D}" type="pres">
      <dgm:prSet presAssocID="{8D8770C2-C635-46F6-8AD8-27DD1B33ACB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23F0014-4410-4258-A70A-2F79EDCE63BD}" srcId="{8D8770C2-C635-46F6-8AD8-27DD1B33ACB9}" destId="{DB306105-D029-46F1-9AFB-952DAF74CE70}" srcOrd="0" destOrd="0" parTransId="{35D5A7D4-EBE6-4235-BBDF-BF90F58B85DB}" sibTransId="{90F7F4AD-0BF1-4A0B-87A1-77E9ACF8C633}"/>
    <dgm:cxn modelId="{E0406A1A-8FEF-4879-90EE-D3DFC6F1424A}" type="presOf" srcId="{2D2F4169-08BE-402C-82C6-BC5843393B26}" destId="{B65CDE6F-951E-4CC1-BE09-25447713786D}" srcOrd="0" destOrd="2" presId="urn:microsoft.com/office/officeart/2005/8/layout/vList2"/>
    <dgm:cxn modelId="{3F8CBA28-F95F-438D-811B-3C9AACC45575}" srcId="{8D8770C2-C635-46F6-8AD8-27DD1B33ACB9}" destId="{301796AE-5E15-4C49-ABEA-D34AB554DC84}" srcOrd="4" destOrd="0" parTransId="{C7E0CEF1-AC0B-4737-AE1C-4836317587AB}" sibTransId="{5D6C3AF2-FE62-4DC5-847B-4D3F69C87F6A}"/>
    <dgm:cxn modelId="{8B620C4E-D6A4-40E2-9F78-6E2AC2FCDBA8}" type="presOf" srcId="{6E6C54CB-025A-4DDA-B7BA-B9A4E84CBB32}" destId="{EAC89A4C-F438-43B8-B73A-BB2D6D1A3319}" srcOrd="0" destOrd="0" presId="urn:microsoft.com/office/officeart/2005/8/layout/vList2"/>
    <dgm:cxn modelId="{2BF99B54-3738-4333-A8AA-F5B887B99C8D}" type="presOf" srcId="{301796AE-5E15-4C49-ABEA-D34AB554DC84}" destId="{B65CDE6F-951E-4CC1-BE09-25447713786D}" srcOrd="0" destOrd="4" presId="urn:microsoft.com/office/officeart/2005/8/layout/vList2"/>
    <dgm:cxn modelId="{A03CE479-8997-4A41-8A90-45ABC0BB3697}" type="presOf" srcId="{DB306105-D029-46F1-9AFB-952DAF74CE70}" destId="{B65CDE6F-951E-4CC1-BE09-25447713786D}" srcOrd="0" destOrd="0" presId="urn:microsoft.com/office/officeart/2005/8/layout/vList2"/>
    <dgm:cxn modelId="{73961D8D-C671-4C45-92AE-310FC7007F98}" srcId="{8D8770C2-C635-46F6-8AD8-27DD1B33ACB9}" destId="{2D2F4169-08BE-402C-82C6-BC5843393B26}" srcOrd="2" destOrd="0" parTransId="{14461FC7-6B73-495F-90B0-375FFE855837}" sibTransId="{7956AC36-6318-4CDF-BE4E-CEBDA5369E00}"/>
    <dgm:cxn modelId="{D76599B6-17B8-43C1-892E-806DA2D7E181}" type="presOf" srcId="{8D8770C2-C635-46F6-8AD8-27DD1B33ACB9}" destId="{54DF47FB-B344-414F-BC2F-EF219333B505}" srcOrd="0" destOrd="0" presId="urn:microsoft.com/office/officeart/2005/8/layout/vList2"/>
    <dgm:cxn modelId="{E56066C1-2C51-40F0-8540-7435CF4B0EF8}" srcId="{6E6C54CB-025A-4DDA-B7BA-B9A4E84CBB32}" destId="{8D8770C2-C635-46F6-8AD8-27DD1B33ACB9}" srcOrd="0" destOrd="0" parTransId="{0A571B5F-42F0-495A-90C4-3890D4E780D3}" sibTransId="{9D16C94E-6908-4E7A-9AE3-2925D6387E6C}"/>
    <dgm:cxn modelId="{CD17B2DB-2C33-497C-A2D6-7EE9781B6CD7}" type="presOf" srcId="{771BFB1D-096E-479D-B6E3-23B72A3BEC26}" destId="{B65CDE6F-951E-4CC1-BE09-25447713786D}" srcOrd="0" destOrd="1" presId="urn:microsoft.com/office/officeart/2005/8/layout/vList2"/>
    <dgm:cxn modelId="{F75FBDDB-41E8-437F-A9D0-B2AE2FE8BC11}" type="presOf" srcId="{A81520D7-8252-4C46-AE0A-656A378BAA87}" destId="{B65CDE6F-951E-4CC1-BE09-25447713786D}" srcOrd="0" destOrd="3" presId="urn:microsoft.com/office/officeart/2005/8/layout/vList2"/>
    <dgm:cxn modelId="{6363D0E0-B8C7-4F32-967E-95093E991017}" srcId="{8D8770C2-C635-46F6-8AD8-27DD1B33ACB9}" destId="{3248DCC9-0D2F-4C1E-B709-2BF36E78BE7B}" srcOrd="5" destOrd="0" parTransId="{4AB2B963-CA04-4004-B504-B727B88F6462}" sibTransId="{569DFAB3-20A6-4092-8467-18383CB60759}"/>
    <dgm:cxn modelId="{270754E3-7258-49B0-B188-384ED32FF4B7}" srcId="{8D8770C2-C635-46F6-8AD8-27DD1B33ACB9}" destId="{771BFB1D-096E-479D-B6E3-23B72A3BEC26}" srcOrd="1" destOrd="0" parTransId="{C474A3B7-0F27-4432-BB5B-27B97D94CA23}" sibTransId="{53CDDA0B-2A49-44DF-A75C-34CC0E05B94B}"/>
    <dgm:cxn modelId="{152519E7-C959-4D7A-8ADA-FBA70209A1E8}" srcId="{8D8770C2-C635-46F6-8AD8-27DD1B33ACB9}" destId="{A81520D7-8252-4C46-AE0A-656A378BAA87}" srcOrd="3" destOrd="0" parTransId="{641F2EA7-2C85-4CF7-B81A-0BE9EBA35211}" sibTransId="{219F2A46-BA88-4E9F-B739-D8E5D621FADD}"/>
    <dgm:cxn modelId="{2DAC21FE-C854-424E-B788-BE16B15E85F0}" type="presOf" srcId="{3248DCC9-0D2F-4C1E-B709-2BF36E78BE7B}" destId="{B65CDE6F-951E-4CC1-BE09-25447713786D}" srcOrd="0" destOrd="5" presId="urn:microsoft.com/office/officeart/2005/8/layout/vList2"/>
    <dgm:cxn modelId="{44A87B48-1344-4CCA-8CA6-9AC656BFDF61}" type="presParOf" srcId="{EAC89A4C-F438-43B8-B73A-BB2D6D1A3319}" destId="{54DF47FB-B344-414F-BC2F-EF219333B505}" srcOrd="0" destOrd="0" presId="urn:microsoft.com/office/officeart/2005/8/layout/vList2"/>
    <dgm:cxn modelId="{4405074C-68E8-4A45-AA6F-6071E2FECC71}" type="presParOf" srcId="{EAC89A4C-F438-43B8-B73A-BB2D6D1A3319}" destId="{B65CDE6F-951E-4CC1-BE09-25447713786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6C54CB-025A-4DDA-B7BA-B9A4E84CBB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8770C2-C635-46F6-8AD8-27DD1B33ACB9}">
      <dgm:prSet custT="1"/>
      <dgm:spPr/>
      <dgm:t>
        <a:bodyPr/>
        <a:lstStyle/>
        <a:p>
          <a:r>
            <a:rPr lang="en-GB" sz="3200" b="1" kern="1200" dirty="0"/>
            <a:t>Combined with usability testing</a:t>
          </a:r>
          <a:r>
            <a:rPr lang="en-GB" sz="32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2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A571B5F-42F0-495A-90C4-3890D4E780D3}" type="parTrans" cxnId="{E56066C1-2C51-40F0-8540-7435CF4B0EF8}">
      <dgm:prSet/>
      <dgm:spPr/>
      <dgm:t>
        <a:bodyPr/>
        <a:lstStyle/>
        <a:p>
          <a:endParaRPr lang="en-US"/>
        </a:p>
      </dgm:t>
    </dgm:pt>
    <dgm:pt modelId="{9D16C94E-6908-4E7A-9AE3-2925D6387E6C}" type="sibTrans" cxnId="{E56066C1-2C51-40F0-8540-7435CF4B0EF8}">
      <dgm:prSet/>
      <dgm:spPr/>
      <dgm:t>
        <a:bodyPr/>
        <a:lstStyle/>
        <a:p>
          <a:endParaRPr lang="en-US"/>
        </a:p>
      </dgm:t>
    </dgm:pt>
    <dgm:pt modelId="{DB306105-D029-46F1-9AFB-952DAF74CE7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000" dirty="0"/>
            <a:t>Aim is to inform the design process from the perspective of the participant </a:t>
          </a:r>
          <a:endParaRPr lang="en-US" sz="2000" dirty="0"/>
        </a:p>
      </dgm:t>
    </dgm:pt>
    <dgm:pt modelId="{35D5A7D4-EBE6-4235-BBDF-BF90F58B85DB}" type="parTrans" cxnId="{A23F0014-4410-4258-A70A-2F79EDCE63BD}">
      <dgm:prSet/>
      <dgm:spPr/>
      <dgm:t>
        <a:bodyPr/>
        <a:lstStyle/>
        <a:p>
          <a:endParaRPr lang="en-US"/>
        </a:p>
      </dgm:t>
    </dgm:pt>
    <dgm:pt modelId="{90F7F4AD-0BF1-4A0B-87A1-77E9ACF8C633}" type="sibTrans" cxnId="{A23F0014-4410-4258-A70A-2F79EDCE63BD}">
      <dgm:prSet/>
      <dgm:spPr/>
      <dgm:t>
        <a:bodyPr/>
        <a:lstStyle/>
        <a:p>
          <a:endParaRPr lang="en-US"/>
        </a:p>
      </dgm:t>
    </dgm:pt>
    <dgm:pt modelId="{A0204C9D-4EB0-4AB4-9584-EBB332D12AA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000" dirty="0"/>
            <a:t>Interviewer observes behaviour and process to test usability </a:t>
          </a:r>
        </a:p>
      </dgm:t>
    </dgm:pt>
    <dgm:pt modelId="{D59D89E0-01FF-4E05-80A4-89574AE7F29C}" type="parTrans" cxnId="{5BBE0871-EB5C-4284-8C54-0F1A5FD7E182}">
      <dgm:prSet/>
      <dgm:spPr/>
      <dgm:t>
        <a:bodyPr/>
        <a:lstStyle/>
        <a:p>
          <a:endParaRPr lang="en-GB"/>
        </a:p>
      </dgm:t>
    </dgm:pt>
    <dgm:pt modelId="{02881107-5791-4054-B5A9-99FEF2D588C1}" type="sibTrans" cxnId="{5BBE0871-EB5C-4284-8C54-0F1A5FD7E182}">
      <dgm:prSet/>
      <dgm:spPr/>
      <dgm:t>
        <a:bodyPr/>
        <a:lstStyle/>
        <a:p>
          <a:endParaRPr lang="en-GB"/>
        </a:p>
      </dgm:t>
    </dgm:pt>
    <dgm:pt modelId="{461BC30B-83C6-4ADC-B89F-3465F69EF66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000" dirty="0"/>
            <a:t>Check the ease of completing the survey e.g. on mobile or web</a:t>
          </a:r>
        </a:p>
      </dgm:t>
    </dgm:pt>
    <dgm:pt modelId="{6C6C0083-5114-4792-BC1C-E07D0B82E25A}" type="parTrans" cxnId="{E2FFAC42-13A1-4898-89B4-90AD88CEF027}">
      <dgm:prSet/>
      <dgm:spPr/>
      <dgm:t>
        <a:bodyPr/>
        <a:lstStyle/>
        <a:p>
          <a:endParaRPr lang="en-GB"/>
        </a:p>
      </dgm:t>
    </dgm:pt>
    <dgm:pt modelId="{90EE9C7E-B910-40B5-822C-B5195B2A4403}" type="sibTrans" cxnId="{E2FFAC42-13A1-4898-89B4-90AD88CEF027}">
      <dgm:prSet/>
      <dgm:spPr/>
      <dgm:t>
        <a:bodyPr/>
        <a:lstStyle/>
        <a:p>
          <a:endParaRPr lang="en-GB"/>
        </a:p>
      </dgm:t>
    </dgm:pt>
    <dgm:pt modelId="{525B24FF-CA52-4D1F-943E-258BB32EF482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000" dirty="0"/>
            <a:t>Participant can use think aloud while completing the survey </a:t>
          </a:r>
        </a:p>
      </dgm:t>
    </dgm:pt>
    <dgm:pt modelId="{5A99B8E6-0E7B-4987-AD81-00257E34AF69}" type="parTrans" cxnId="{5856A06B-FFBE-4BB0-8263-E6BCB1F19C44}">
      <dgm:prSet/>
      <dgm:spPr/>
      <dgm:t>
        <a:bodyPr/>
        <a:lstStyle/>
        <a:p>
          <a:endParaRPr lang="en-GB"/>
        </a:p>
      </dgm:t>
    </dgm:pt>
    <dgm:pt modelId="{3C8C229C-05D3-46D5-AE25-00DDCCCB59BF}" type="sibTrans" cxnId="{5856A06B-FFBE-4BB0-8263-E6BCB1F19C44}">
      <dgm:prSet/>
      <dgm:spPr/>
      <dgm:t>
        <a:bodyPr/>
        <a:lstStyle/>
        <a:p>
          <a:endParaRPr lang="en-GB"/>
        </a:p>
      </dgm:t>
    </dgm:pt>
    <dgm:pt modelId="{6F167634-DB8C-48D2-ACD4-86E6A70D064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altLang="en-US" sz="2000" dirty="0"/>
            <a:t>Interviewer asks questions to evaluate the effectiveness of the design </a:t>
          </a:r>
        </a:p>
      </dgm:t>
    </dgm:pt>
    <dgm:pt modelId="{6C402589-E31B-49A4-9F20-64BB64773434}" type="parTrans" cxnId="{4674F36A-DFCA-4853-81F5-9F9BCBD0D6E3}">
      <dgm:prSet/>
      <dgm:spPr/>
      <dgm:t>
        <a:bodyPr/>
        <a:lstStyle/>
        <a:p>
          <a:endParaRPr lang="en-GB"/>
        </a:p>
      </dgm:t>
    </dgm:pt>
    <dgm:pt modelId="{A76D8958-3161-45A5-A228-77B7FE50D5D9}" type="sibTrans" cxnId="{4674F36A-DFCA-4853-81F5-9F9BCBD0D6E3}">
      <dgm:prSet/>
      <dgm:spPr/>
      <dgm:t>
        <a:bodyPr/>
        <a:lstStyle/>
        <a:p>
          <a:endParaRPr lang="en-GB"/>
        </a:p>
      </dgm:t>
    </dgm:pt>
    <dgm:pt modelId="{EAC89A4C-F438-43B8-B73A-BB2D6D1A3319}" type="pres">
      <dgm:prSet presAssocID="{6E6C54CB-025A-4DDA-B7BA-B9A4E84CBB32}" presName="linear" presStyleCnt="0">
        <dgm:presLayoutVars>
          <dgm:animLvl val="lvl"/>
          <dgm:resizeHandles val="exact"/>
        </dgm:presLayoutVars>
      </dgm:prSet>
      <dgm:spPr/>
    </dgm:pt>
    <dgm:pt modelId="{54DF47FB-B344-414F-BC2F-EF219333B505}" type="pres">
      <dgm:prSet presAssocID="{8D8770C2-C635-46F6-8AD8-27DD1B33ACB9}" presName="parentText" presStyleLbl="node1" presStyleIdx="0" presStyleCnt="1" custScaleY="123656" custLinFactNeighborX="-4918" custLinFactNeighborY="2063">
        <dgm:presLayoutVars>
          <dgm:chMax val="0"/>
          <dgm:bulletEnabled val="1"/>
        </dgm:presLayoutVars>
      </dgm:prSet>
      <dgm:spPr/>
    </dgm:pt>
    <dgm:pt modelId="{B65CDE6F-951E-4CC1-BE09-25447713786D}" type="pres">
      <dgm:prSet presAssocID="{8D8770C2-C635-46F6-8AD8-27DD1B33ACB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23F0014-4410-4258-A70A-2F79EDCE63BD}" srcId="{8D8770C2-C635-46F6-8AD8-27DD1B33ACB9}" destId="{DB306105-D029-46F1-9AFB-952DAF74CE70}" srcOrd="0" destOrd="0" parTransId="{35D5A7D4-EBE6-4235-BBDF-BF90F58B85DB}" sibTransId="{90F7F4AD-0BF1-4A0B-87A1-77E9ACF8C633}"/>
    <dgm:cxn modelId="{E2FFAC42-13A1-4898-89B4-90AD88CEF027}" srcId="{8D8770C2-C635-46F6-8AD8-27DD1B33ACB9}" destId="{461BC30B-83C6-4ADC-B89F-3465F69EF661}" srcOrd="2" destOrd="0" parTransId="{6C6C0083-5114-4792-BC1C-E07D0B82E25A}" sibTransId="{90EE9C7E-B910-40B5-822C-B5195B2A4403}"/>
    <dgm:cxn modelId="{4674F36A-DFCA-4853-81F5-9F9BCBD0D6E3}" srcId="{8D8770C2-C635-46F6-8AD8-27DD1B33ACB9}" destId="{6F167634-DB8C-48D2-ACD4-86E6A70D0646}" srcOrd="4" destOrd="0" parTransId="{6C402589-E31B-49A4-9F20-64BB64773434}" sibTransId="{A76D8958-3161-45A5-A228-77B7FE50D5D9}"/>
    <dgm:cxn modelId="{5856A06B-FFBE-4BB0-8263-E6BCB1F19C44}" srcId="{8D8770C2-C635-46F6-8AD8-27DD1B33ACB9}" destId="{525B24FF-CA52-4D1F-943E-258BB32EF482}" srcOrd="3" destOrd="0" parTransId="{5A99B8E6-0E7B-4987-AD81-00257E34AF69}" sibTransId="{3C8C229C-05D3-46D5-AE25-00DDCCCB59BF}"/>
    <dgm:cxn modelId="{8B620C4E-D6A4-40E2-9F78-6E2AC2FCDBA8}" type="presOf" srcId="{6E6C54CB-025A-4DDA-B7BA-B9A4E84CBB32}" destId="{EAC89A4C-F438-43B8-B73A-BB2D6D1A3319}" srcOrd="0" destOrd="0" presId="urn:microsoft.com/office/officeart/2005/8/layout/vList2"/>
    <dgm:cxn modelId="{5BBE0871-EB5C-4284-8C54-0F1A5FD7E182}" srcId="{8D8770C2-C635-46F6-8AD8-27DD1B33ACB9}" destId="{A0204C9D-4EB0-4AB4-9584-EBB332D12AA1}" srcOrd="1" destOrd="0" parTransId="{D59D89E0-01FF-4E05-80A4-89574AE7F29C}" sibTransId="{02881107-5791-4054-B5A9-99FEF2D588C1}"/>
    <dgm:cxn modelId="{A03CE479-8997-4A41-8A90-45ABC0BB3697}" type="presOf" srcId="{DB306105-D029-46F1-9AFB-952DAF74CE70}" destId="{B65CDE6F-951E-4CC1-BE09-25447713786D}" srcOrd="0" destOrd="0" presId="urn:microsoft.com/office/officeart/2005/8/layout/vList2"/>
    <dgm:cxn modelId="{A70F0790-8B69-483A-B271-5C007012B69B}" type="presOf" srcId="{461BC30B-83C6-4ADC-B89F-3465F69EF661}" destId="{B65CDE6F-951E-4CC1-BE09-25447713786D}" srcOrd="0" destOrd="2" presId="urn:microsoft.com/office/officeart/2005/8/layout/vList2"/>
    <dgm:cxn modelId="{65AE9AA4-9BBC-4B34-BD5D-E43C3DB3F425}" type="presOf" srcId="{A0204C9D-4EB0-4AB4-9584-EBB332D12AA1}" destId="{B65CDE6F-951E-4CC1-BE09-25447713786D}" srcOrd="0" destOrd="1" presId="urn:microsoft.com/office/officeart/2005/8/layout/vList2"/>
    <dgm:cxn modelId="{D76599B6-17B8-43C1-892E-806DA2D7E181}" type="presOf" srcId="{8D8770C2-C635-46F6-8AD8-27DD1B33ACB9}" destId="{54DF47FB-B344-414F-BC2F-EF219333B505}" srcOrd="0" destOrd="0" presId="urn:microsoft.com/office/officeart/2005/8/layout/vList2"/>
    <dgm:cxn modelId="{E85A17BC-C7EA-45DD-8CBB-B44B171EA7E9}" type="presOf" srcId="{525B24FF-CA52-4D1F-943E-258BB32EF482}" destId="{B65CDE6F-951E-4CC1-BE09-25447713786D}" srcOrd="0" destOrd="3" presId="urn:microsoft.com/office/officeart/2005/8/layout/vList2"/>
    <dgm:cxn modelId="{E56066C1-2C51-40F0-8540-7435CF4B0EF8}" srcId="{6E6C54CB-025A-4DDA-B7BA-B9A4E84CBB32}" destId="{8D8770C2-C635-46F6-8AD8-27DD1B33ACB9}" srcOrd="0" destOrd="0" parTransId="{0A571B5F-42F0-495A-90C4-3890D4E780D3}" sibTransId="{9D16C94E-6908-4E7A-9AE3-2925D6387E6C}"/>
    <dgm:cxn modelId="{187804C8-54A8-4A8F-B151-5622EBD275B3}" type="presOf" srcId="{6F167634-DB8C-48D2-ACD4-86E6A70D0646}" destId="{B65CDE6F-951E-4CC1-BE09-25447713786D}" srcOrd="0" destOrd="4" presId="urn:microsoft.com/office/officeart/2005/8/layout/vList2"/>
    <dgm:cxn modelId="{44A87B48-1344-4CCA-8CA6-9AC656BFDF61}" type="presParOf" srcId="{EAC89A4C-F438-43B8-B73A-BB2D6D1A3319}" destId="{54DF47FB-B344-414F-BC2F-EF219333B505}" srcOrd="0" destOrd="0" presId="urn:microsoft.com/office/officeart/2005/8/layout/vList2"/>
    <dgm:cxn modelId="{4405074C-68E8-4A45-AA6F-6071E2FECC71}" type="presParOf" srcId="{EAC89A4C-F438-43B8-B73A-BB2D6D1A3319}" destId="{B65CDE6F-951E-4CC1-BE09-25447713786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1A109-822E-4D0E-94FA-0D0A186609C5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4E544-7204-481C-A7FB-08B3634DCC71}">
      <dsp:nvSpPr>
        <dsp:cNvPr id="0" name=""/>
        <dsp:cNvSpPr/>
      </dsp:nvSpPr>
      <dsp:spPr>
        <a:xfrm>
          <a:off x="1004512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6A0D8-D629-4BCA-BE73-15CD5F6E5062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Understand what else can be tested using cognitive methods</a:t>
          </a:r>
          <a:endParaRPr lang="en-US" sz="1700" kern="1200" dirty="0"/>
        </a:p>
      </dsp:txBody>
      <dsp:txXfrm>
        <a:off x="35606" y="2725540"/>
        <a:ext cx="2981250" cy="720000"/>
      </dsp:txXfrm>
    </dsp:sp>
    <dsp:sp modelId="{A3DAEE89-CC25-444D-9436-01ABBE54A48B}">
      <dsp:nvSpPr>
        <dsp:cNvPr id="0" name=""/>
        <dsp:cNvSpPr/>
      </dsp:nvSpPr>
      <dsp:spPr>
        <a:xfrm>
          <a:off x="4119918" y="340539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47442-22EB-4CD4-92E8-3C695F917380}">
      <dsp:nvSpPr>
        <dsp:cNvPr id="0" name=""/>
        <dsp:cNvSpPr/>
      </dsp:nvSpPr>
      <dsp:spPr>
        <a:xfrm>
          <a:off x="4507481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864270-21E3-4D1F-8194-FF17C0C16BB1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Hear from an expert who has experience </a:t>
          </a:r>
          <a:endParaRPr lang="en-US" sz="1700" kern="1200" dirty="0"/>
        </a:p>
      </dsp:txBody>
      <dsp:txXfrm>
        <a:off x="3538574" y="2725540"/>
        <a:ext cx="2981250" cy="720000"/>
      </dsp:txXfrm>
    </dsp:sp>
    <dsp:sp modelId="{692C4A06-F929-49E3-AAF0-CA99D4E00605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CCA7A-27FB-426B-B330-A3DBABF2A794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82655-4C9F-46D9-B8BE-1ACFAE8B782C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Learn about the benefits of using the method for other testing</a:t>
          </a:r>
          <a:endParaRPr lang="en-US" sz="1700" kern="1200" dirty="0"/>
        </a:p>
      </dsp:txBody>
      <dsp:txXfrm>
        <a:off x="7041543" y="2725540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F47FB-B344-414F-BC2F-EF219333B505}">
      <dsp:nvSpPr>
        <dsp:cNvPr id="0" name=""/>
        <dsp:cNvSpPr/>
      </dsp:nvSpPr>
      <dsp:spPr>
        <a:xfrm>
          <a:off x="0" y="450437"/>
          <a:ext cx="6797675" cy="15046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b="1" kern="1200" dirty="0"/>
            <a:t>Cognitive Interviewing</a:t>
          </a:r>
          <a:r>
            <a:rPr lang="en-GB" sz="3800" kern="1200" dirty="0"/>
            <a:t> </a:t>
          </a:r>
          <a:r>
            <a:rPr lang="en-GB" sz="38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can be :</a:t>
          </a:r>
          <a:endParaRPr lang="en-US" sz="38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73451" y="523888"/>
        <a:ext cx="6650773" cy="1357744"/>
      </dsp:txXfrm>
    </dsp:sp>
    <dsp:sp modelId="{B65CDE6F-951E-4CC1-BE09-25447713786D}">
      <dsp:nvSpPr>
        <dsp:cNvPr id="0" name=""/>
        <dsp:cNvSpPr/>
      </dsp:nvSpPr>
      <dsp:spPr>
        <a:xfrm>
          <a:off x="0" y="2332691"/>
          <a:ext cx="6797675" cy="2489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Used to test other survey materials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Other messages</a:t>
          </a:r>
          <a:endParaRPr lang="en-US" sz="2400" kern="1200" dirty="0"/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Consent questions</a:t>
          </a:r>
          <a:endParaRPr lang="en-US" sz="2400" kern="1200" dirty="0"/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Combined with usability testing</a:t>
          </a:r>
        </a:p>
      </dsp:txBody>
      <dsp:txXfrm>
        <a:off x="0" y="2332691"/>
        <a:ext cx="6797675" cy="24891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F47FB-B344-414F-BC2F-EF219333B505}">
      <dsp:nvSpPr>
        <dsp:cNvPr id="0" name=""/>
        <dsp:cNvSpPr/>
      </dsp:nvSpPr>
      <dsp:spPr>
        <a:xfrm>
          <a:off x="0" y="262183"/>
          <a:ext cx="6797675" cy="15046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/>
            <a:t>Testing consent questions</a:t>
          </a:r>
          <a:r>
            <a:rPr lang="en-GB" sz="38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8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73451" y="335634"/>
        <a:ext cx="6650773" cy="1357744"/>
      </dsp:txXfrm>
    </dsp:sp>
    <dsp:sp modelId="{B65CDE6F-951E-4CC1-BE09-25447713786D}">
      <dsp:nvSpPr>
        <dsp:cNvPr id="0" name=""/>
        <dsp:cNvSpPr/>
      </dsp:nvSpPr>
      <dsp:spPr>
        <a:xfrm>
          <a:off x="0" y="1861766"/>
          <a:ext cx="6797675" cy="3431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Used to test consent questions such a data linkage, consent to recontact or to carry out physical surveys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Participants are asked the consent question, ideally withing the context it would be asked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Participants are asked to think aloud whilst answering and probes are used to explore how they felt about the question and why they gave the response they did</a:t>
          </a:r>
        </a:p>
      </dsp:txBody>
      <dsp:txXfrm>
        <a:off x="0" y="1861766"/>
        <a:ext cx="6797675" cy="34310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F47FB-B344-414F-BC2F-EF219333B505}">
      <dsp:nvSpPr>
        <dsp:cNvPr id="0" name=""/>
        <dsp:cNvSpPr/>
      </dsp:nvSpPr>
      <dsp:spPr>
        <a:xfrm>
          <a:off x="0" y="554017"/>
          <a:ext cx="6797675" cy="15046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/>
            <a:t>Testing other messages</a:t>
          </a:r>
          <a:r>
            <a:rPr lang="en-GB" sz="3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6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73451" y="627468"/>
        <a:ext cx="6650773" cy="1357744"/>
      </dsp:txXfrm>
    </dsp:sp>
    <dsp:sp modelId="{B65CDE6F-951E-4CC1-BE09-25447713786D}">
      <dsp:nvSpPr>
        <dsp:cNvPr id="0" name=""/>
        <dsp:cNvSpPr/>
      </dsp:nvSpPr>
      <dsp:spPr>
        <a:xfrm>
          <a:off x="0" y="2399966"/>
          <a:ext cx="6797675" cy="2354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400" kern="1200" dirty="0"/>
            <a:t>Cognitive interviews can be used to test messages outside of the survey scope</a:t>
          </a:r>
          <a:endParaRPr lang="en-US" sz="2400" kern="1200" dirty="0"/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400" kern="1200" dirty="0"/>
            <a:t>Example: testing return to player messages on slot machines, testing public health information</a:t>
          </a:r>
        </a:p>
      </dsp:txBody>
      <dsp:txXfrm>
        <a:off x="0" y="2399966"/>
        <a:ext cx="6797675" cy="2354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F47FB-B344-414F-BC2F-EF219333B505}">
      <dsp:nvSpPr>
        <dsp:cNvPr id="0" name=""/>
        <dsp:cNvSpPr/>
      </dsp:nvSpPr>
      <dsp:spPr>
        <a:xfrm>
          <a:off x="0" y="0"/>
          <a:ext cx="6797675" cy="941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/>
            <a:t>Testing other survey materials</a:t>
          </a:r>
          <a:r>
            <a:rPr lang="en-GB" sz="38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8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45951" y="45951"/>
        <a:ext cx="6705773" cy="849418"/>
      </dsp:txXfrm>
    </dsp:sp>
    <dsp:sp modelId="{B65CDE6F-951E-4CC1-BE09-25447713786D}">
      <dsp:nvSpPr>
        <dsp:cNvPr id="0" name=""/>
        <dsp:cNvSpPr/>
      </dsp:nvSpPr>
      <dsp:spPr>
        <a:xfrm>
          <a:off x="0" y="947329"/>
          <a:ext cx="6797675" cy="4696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Cognitive interviewing can test a range of survey materials: advance letters, information leaflets, opt in or out information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Usually conducted alongside testing survey questions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This is done to see if participants understand the materials and are willing to act on the information e.g. opt in or consent to data linkage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Hypothetical probes can be used to explore whether participants would act on the information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However this can’t be used to predict response rates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2400" kern="1200" dirty="0"/>
        </a:p>
      </dsp:txBody>
      <dsp:txXfrm>
        <a:off x="0" y="947329"/>
        <a:ext cx="6797675" cy="46965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F47FB-B344-414F-BC2F-EF219333B505}">
      <dsp:nvSpPr>
        <dsp:cNvPr id="0" name=""/>
        <dsp:cNvSpPr/>
      </dsp:nvSpPr>
      <dsp:spPr>
        <a:xfrm>
          <a:off x="0" y="137655"/>
          <a:ext cx="6797675" cy="15046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Combined with usability testing</a:t>
          </a:r>
          <a:r>
            <a:rPr lang="en-GB" sz="32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:</a:t>
          </a:r>
          <a:endParaRPr lang="en-US" sz="32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73451" y="211106"/>
        <a:ext cx="6650773" cy="1357744"/>
      </dsp:txXfrm>
    </dsp:sp>
    <dsp:sp modelId="{B65CDE6F-951E-4CC1-BE09-25447713786D}">
      <dsp:nvSpPr>
        <dsp:cNvPr id="0" name=""/>
        <dsp:cNvSpPr/>
      </dsp:nvSpPr>
      <dsp:spPr>
        <a:xfrm>
          <a:off x="0" y="1559029"/>
          <a:ext cx="6797675" cy="403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000" kern="1200" dirty="0"/>
            <a:t>Aim is to inform the design process from the perspective of the participant 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000" kern="1200" dirty="0"/>
            <a:t>Interviewer observes behaviour and process to test usability 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000" kern="1200" dirty="0"/>
            <a:t>Check the ease of completing the survey e.g. on mobile or web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000" kern="1200" dirty="0"/>
            <a:t>Participant can use think aloud while completing the survey 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altLang="en-US" sz="2000" kern="1200" dirty="0"/>
            <a:t>Interviewer asks questions to evaluate the effectiveness of the design </a:t>
          </a:r>
        </a:p>
      </dsp:txBody>
      <dsp:txXfrm>
        <a:off x="0" y="1559029"/>
        <a:ext cx="6797675" cy="4036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0E89B-C84B-46E7-8EA6-2264B32F570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A2DA6-49CA-42BA-9B3E-14539BB62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8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 section we will explore what else cognitive testing methods can be used for.</a:t>
            </a:r>
          </a:p>
          <a:p>
            <a:endParaRPr lang="en-GB" dirty="0"/>
          </a:p>
          <a:p>
            <a:r>
              <a:rPr lang="en-GB" dirty="0"/>
              <a:t>I will be discussing my experience of doing so across some short videos, exploring what we have done and the benefits of doing so.</a:t>
            </a:r>
          </a:p>
          <a:p>
            <a:endParaRPr lang="en-GB" dirty="0"/>
          </a:p>
          <a:p>
            <a:r>
              <a:rPr lang="en-GB" dirty="0"/>
              <a:t>There are also case studies to be read about various projects we have carried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A2DA6-49CA-42BA-9B3E-14539BB6224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812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Cognitive interviewing methods can be used to test:</a:t>
            </a:r>
          </a:p>
          <a:p>
            <a:endParaRPr lang="en-GB" dirty="0"/>
          </a:p>
          <a:p>
            <a:r>
              <a:rPr lang="en-GB" dirty="0"/>
              <a:t>Other survey materials such as advanced letters and leaflets</a:t>
            </a:r>
          </a:p>
          <a:p>
            <a:endParaRPr lang="en-GB" dirty="0"/>
          </a:p>
          <a:p>
            <a:r>
              <a:rPr lang="en-GB" dirty="0"/>
              <a:t>Other messages such as health information leaflets or messages on slot machines</a:t>
            </a:r>
          </a:p>
          <a:p>
            <a:endParaRPr lang="en-GB" dirty="0"/>
          </a:p>
          <a:p>
            <a:r>
              <a:rPr lang="en-GB" dirty="0"/>
              <a:t>Consent questions such as consent to recontact, consent to carry out a further research with someone or consent to data linkage.</a:t>
            </a:r>
          </a:p>
          <a:p>
            <a:endParaRPr lang="en-GB" dirty="0"/>
          </a:p>
          <a:p>
            <a:r>
              <a:rPr lang="en-GB" dirty="0"/>
              <a:t>Cognitive interviewing methods can also be combined with usability testing to look at web questionnaires, websites or other documents.</a:t>
            </a:r>
          </a:p>
          <a:p>
            <a:endParaRPr lang="en-GB" dirty="0"/>
          </a:p>
          <a:p>
            <a:r>
              <a:rPr lang="en-GB" dirty="0"/>
              <a:t>Click on the links to watch videos with more details about each of these and to read the case studies.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A2DA6-49CA-42BA-9B3E-14539BB6224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80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A2DA6-49CA-42BA-9B3E-14539BB6224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80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A2DA6-49CA-42BA-9B3E-14539BB6224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80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A2DA6-49CA-42BA-9B3E-14539BB6224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80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A2DA6-49CA-42BA-9B3E-14539BB6224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8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2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7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43CF1-AE08-4B66-826E-B5B15C3BC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5B746-F239-445B-B74B-E76A081B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3FDA0-DBB2-4263-80B8-7EC26BE3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B7AA7-63E8-4F46-AA42-F13C2F74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95203-59B1-4EFB-A148-694C0A36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269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52248-667B-4BF1-A80B-6D1BC262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7646A-160F-40B7-BCA0-4A70355A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496F4-A5D9-4D7E-A7E3-AB8918C6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41764-D927-4662-BBFA-E859EA3F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242EA-E689-40A2-8EC0-90D67A52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209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9CE16-CA86-4D18-9789-C852BBFF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5077C-29A5-4412-82E2-A00EBA9D4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A1EB8-BA83-42B4-B015-96E8E7B5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48B30-8955-468C-906C-D01CAC7ED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7DF03-F83C-4750-ACFE-45E2D712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943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6A9C0-9DEF-4B0E-AD07-3A24412A3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80196-6E9B-4D13-B6C2-1C6D41322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71415-B1DF-44F1-81CC-5F5F229EC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8A201-BE12-4A10-B9C8-7BF06F3A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40B60-F1BF-4BDB-A23B-B7BF4DEA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0DAC5-5A8C-4F62-AA32-CA5B9B8A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001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88805-136E-4922-8E71-49C557FD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46D15-2D0E-49BB-A4F5-CC70CF5C5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3300E-D78A-4F2E-8E47-2B237C199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46F7BD-2B5E-4D7C-97D5-9750E11F8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2F6AAE-77DC-4E94-8040-CEFC4DC10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E8BFE-877A-4F8A-A032-5124F81A3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65057A-9C3F-48E1-8373-BA4A5113E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3F72D-D651-46C2-94F3-D0CA2CCD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631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B3E0-1133-4BC3-ADE2-EFEE81FCA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8A4C2-F196-458E-A1A4-862728272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9A4947-936E-437D-9025-A2ECEDD3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54A00-980D-4A79-9700-FE95A9DB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083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7E288-56D9-484C-B069-F8A6D171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A89C37-19CA-480B-BBDB-A159A90E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1421E-77DD-476E-B5B9-70FD398A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38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E4F8D-3DBE-4E89-BDE1-0E1CD9ADC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30E2C-E083-4947-B066-7130963E6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4815D-74C6-4D22-8BB7-E439B46B7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C6B02-418E-471E-9692-06819C9E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F4674-DD7F-4D66-800F-52815D1C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82C66-456A-4E0A-9065-1935E676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5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4053F-B143-42F0-A28B-E868A2E4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793754-F55A-49C1-ABBF-FD87A5FBB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56DBF-EF43-4135-974C-363B60704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3F1F4-2B2A-4E1B-B495-2896B97B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52361-F810-4976-BAF3-B2A02D112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E4E7F-91E2-42F1-B982-C7F3799C3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29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5507-33C9-44A4-B02D-50E602C31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85AE4-CBC5-4ED9-81CD-F599DF358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EE881-F2FF-45E5-AF28-96B70DB25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B37A4-2FED-46A2-8072-58C78D8E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7D480-B951-414A-A37E-69328B94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383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5AB4F1-00E0-4293-B449-AE368C963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87D78-A2A7-4495-B407-2DE5BB14A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25F63-3A7B-459C-BEA3-C7E97D53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356C2-E8C2-4D0B-A58B-79139DC9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5A54-49F4-4C4F-B22A-EE0FE532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293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8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7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8" y="6249433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8" y="6252596"/>
            <a:ext cx="1853022" cy="4670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C403FE-61E7-4335-AC11-5FAD3B7A0A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88450" y="6284090"/>
            <a:ext cx="2095238" cy="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56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90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4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7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86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09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80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855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4BA06-DE6C-476C-92C8-D66F93AD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B29ED-2DCD-4DC8-A0CF-1B2AA2B5C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6EC45-C54C-4A7D-841B-1EADD010B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7C233-7A37-45A9-8E71-91DC75A42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2207-1E03-413C-8583-926FF7B43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9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6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70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80322"/>
            <a:ext cx="11465492" cy="2156791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400" dirty="0"/>
              <a:t>Cognitive Interviewing</a:t>
            </a:r>
            <a:br>
              <a:rPr lang="en-GB" sz="4400" dirty="0"/>
            </a:br>
            <a:r>
              <a:rPr lang="en-GB" sz="4400" dirty="0"/>
              <a:t> Theory:</a:t>
            </a:r>
            <a:br>
              <a:rPr lang="en-GB" sz="4400" dirty="0"/>
            </a:br>
            <a:r>
              <a:rPr lang="en-GB" sz="3600" dirty="0"/>
              <a:t>Other uses for cognitive interviewing methods</a:t>
            </a:r>
            <a:endParaRPr lang="en-GB" sz="44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4157786"/>
            <a:ext cx="11465492" cy="2373394"/>
          </a:xfrm>
        </p:spPr>
        <p:txBody>
          <a:bodyPr/>
          <a:lstStyle>
            <a:defPPr>
              <a:defRPr lang="en-US"/>
            </a:defPPr>
            <a:lvl1pPr marL="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Olivia Sexton, Sophie Pilley, Jo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d’Ardenne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Richard Bull</a:t>
            </a:r>
          </a:p>
          <a:p>
            <a:pPr algn="ctr"/>
            <a:endParaRPr lang="en-GB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400" dirty="0"/>
              <a:t>https://www.ncrm.ac.uk/resources/online/all/?id=20816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57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D3E4-63D9-404B-9113-CA518E0F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Overview to section three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FF289B7-BCCF-0DC4-833A-F5765EC33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9047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49C6122-4184-4C5B-AFB9-1449B58D50A2}"/>
              </a:ext>
            </a:extLst>
          </p:cNvPr>
          <p:cNvSpPr/>
          <p:nvPr/>
        </p:nvSpPr>
        <p:spPr>
          <a:xfrm>
            <a:off x="-238991" y="6182591"/>
            <a:ext cx="12895118" cy="93518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2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6453B-47A7-423C-983D-673EA8DA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What else can cognitive interviewing methods be used for?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9A107E-4977-7ABC-BFED-938810708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74447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7437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6453B-47A7-423C-983D-673EA8DA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What else can cognitive interviewing methods be used for?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9A107E-4977-7ABC-BFED-938810708F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88639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266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6453B-47A7-423C-983D-673EA8DA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What else can cognitive interviewing methods be used for?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9A107E-4977-7ABC-BFED-938810708F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80688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796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6453B-47A7-423C-983D-673EA8DA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What else can cognitive interviewing methods be used for?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9A107E-4977-7ABC-BFED-938810708F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22337" y="651272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838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6453B-47A7-423C-983D-673EA8DA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What else can cognitive interviewing methods be used for?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9A107E-4977-7ABC-BFED-938810708F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22337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15300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5975</TotalTime>
  <Words>545</Words>
  <Application>Microsoft Office PowerPoint</Application>
  <PresentationFormat>Widescreen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Office Theme</vt:lpstr>
      <vt:lpstr>Office Theme</vt:lpstr>
      <vt:lpstr>Cognitive Interviewing  Theory: Other uses for cognitive interviewing methods</vt:lpstr>
      <vt:lpstr>Overview to section three</vt:lpstr>
      <vt:lpstr>What else can cognitive interviewing methods be used for?</vt:lpstr>
      <vt:lpstr>What else can cognitive interviewing methods be used for?</vt:lpstr>
      <vt:lpstr>What else can cognitive interviewing methods be used for?</vt:lpstr>
      <vt:lpstr>What else can cognitive interviewing methods be used for?</vt:lpstr>
      <vt:lpstr>What else can cognitive interviewing methods be used for?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Interviewing theory</dc:title>
  <dc:creator>Olivia Sexton</dc:creator>
  <cp:lastModifiedBy>Gil Dekel</cp:lastModifiedBy>
  <cp:revision>27</cp:revision>
  <dcterms:created xsi:type="dcterms:W3CDTF">2023-04-26T13:47:08Z</dcterms:created>
  <dcterms:modified xsi:type="dcterms:W3CDTF">2023-09-18T09:56:16Z</dcterms:modified>
</cp:coreProperties>
</file>